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81" r:id="rId2"/>
    <p:sldId id="256" r:id="rId3"/>
    <p:sldId id="257" r:id="rId4"/>
    <p:sldId id="258" r:id="rId5"/>
    <p:sldId id="294" r:id="rId6"/>
    <p:sldId id="286" r:id="rId7"/>
    <p:sldId id="262" r:id="rId8"/>
    <p:sldId id="264" r:id="rId9"/>
    <p:sldId id="265" r:id="rId10"/>
    <p:sldId id="277" r:id="rId11"/>
    <p:sldId id="272" r:id="rId12"/>
    <p:sldId id="273" r:id="rId13"/>
    <p:sldId id="274" r:id="rId14"/>
    <p:sldId id="275" r:id="rId15"/>
    <p:sldId id="276" r:id="rId16"/>
    <p:sldId id="279" r:id="rId17"/>
    <p:sldId id="285" r:id="rId18"/>
    <p:sldId id="288" r:id="rId19"/>
    <p:sldId id="287" r:id="rId20"/>
    <p:sldId id="284" r:id="rId21"/>
    <p:sldId id="295" r:id="rId22"/>
    <p:sldId id="296" r:id="rId23"/>
    <p:sldId id="290" r:id="rId24"/>
    <p:sldId id="289" r:id="rId25"/>
    <p:sldId id="270" r:id="rId26"/>
    <p:sldId id="271" r:id="rId27"/>
    <p:sldId id="267" r:id="rId28"/>
    <p:sldId id="268" r:id="rId29"/>
    <p:sldId id="269" r:id="rId30"/>
    <p:sldId id="259" r:id="rId31"/>
    <p:sldId id="260" r:id="rId32"/>
    <p:sldId id="266" r:id="rId33"/>
    <p:sldId id="278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30"/>
    <a:srgbClr val="C6E5FF"/>
    <a:srgbClr val="0071B6"/>
    <a:srgbClr val="1F3A54"/>
    <a:srgbClr val="FDD85D"/>
    <a:srgbClr val="4CE6B8"/>
    <a:srgbClr val="FF383B"/>
    <a:srgbClr val="FD975D"/>
    <a:srgbClr val="E6E6E6"/>
    <a:srgbClr val="01B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1" autoAdjust="0"/>
    <p:restoredTop sz="88868" autoAdjust="0"/>
  </p:normalViewPr>
  <p:slideViewPr>
    <p:cSldViewPr snapToGrid="0">
      <p:cViewPr>
        <p:scale>
          <a:sx n="66" d="100"/>
          <a:sy n="66" d="100"/>
        </p:scale>
        <p:origin x="1536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8FAD4-5A49-46DE-9EA4-3431EE252820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01968-2120-4E28-8C28-5305BF32E8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63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안녕하십니가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1AEA0D-566D-4F62-ABB3-5C26F5E8C7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92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ko-KR" altLang="en-US" dirty="0" err="1"/>
              <a:t>캄</a:t>
            </a:r>
            <a:r>
              <a:rPr lang="ko-KR" altLang="en-US" dirty="0"/>
              <a:t> 웨이브의 핵심기능을 간략히 먼저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955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해당 부분에 대한 솔루션을 준비했습니다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Get Things Done, </a:t>
            </a:r>
            <a:r>
              <a:rPr lang="ko-KR" altLang="en-US" dirty="0"/>
              <a:t>일명 </a:t>
            </a:r>
            <a:r>
              <a:rPr lang="en-US" altLang="ko-KR" dirty="0"/>
              <a:t>GTD</a:t>
            </a:r>
            <a:r>
              <a:rPr lang="ko-KR" altLang="en-US" dirty="0"/>
              <a:t>라 불리는 방식으로 모든 업무를 기록하고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업무에는 각각의 카테고리를 정할 수 있으며</a:t>
            </a:r>
            <a:r>
              <a:rPr lang="en-US" altLang="ko-KR" dirty="0"/>
              <a:t>, </a:t>
            </a:r>
            <a:r>
              <a:rPr lang="ko-KR" altLang="en-US" dirty="0"/>
              <a:t>목표 날짜</a:t>
            </a:r>
            <a:r>
              <a:rPr lang="en-US" altLang="ko-KR" dirty="0"/>
              <a:t>, </a:t>
            </a:r>
            <a:r>
              <a:rPr lang="ko-KR" altLang="en-US" dirty="0"/>
              <a:t>목표 시간 등 개인에 맞게 작성하고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623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타임 블로킹 기법을 이용하여 딥 워크에 더 많은 시간을 쏟을 수 있도록</a:t>
            </a:r>
            <a:r>
              <a:rPr lang="en-US" altLang="ko-KR" dirty="0"/>
              <a:t>, </a:t>
            </a:r>
            <a:r>
              <a:rPr lang="ko-KR" altLang="en-US" dirty="0"/>
              <a:t>현재 진행하는 공부</a:t>
            </a:r>
            <a:r>
              <a:rPr lang="en-US" altLang="ko-KR" dirty="0"/>
              <a:t>, </a:t>
            </a:r>
            <a:r>
              <a:rPr lang="ko-KR" altLang="en-US" dirty="0"/>
              <a:t>업무에 대해 집중 할 수 있게 관리하고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774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거기에 더해 많이들 알고 있는</a:t>
            </a:r>
            <a:r>
              <a:rPr lang="en-US" altLang="ko-KR" dirty="0"/>
              <a:t> </a:t>
            </a:r>
            <a:r>
              <a:rPr lang="ko-KR" altLang="en-US" dirty="0" err="1"/>
              <a:t>포모도로</a:t>
            </a:r>
            <a:r>
              <a:rPr lang="ko-KR" altLang="en-US" dirty="0"/>
              <a:t> 기법을 연결 시켰습니다</a:t>
            </a:r>
            <a:r>
              <a:rPr lang="en-US" altLang="ko-KR" dirty="0"/>
              <a:t>., </a:t>
            </a:r>
            <a:r>
              <a:rPr lang="ko-KR" altLang="en-US" dirty="0"/>
              <a:t>단기간 업무를 진행하며 업무 세션 사이에 휴식을 취할 수 있도록 설정한 시간에 따라 알람을 해주는 기능을 갖고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업무 시간을 효율적으로 관리 할 수 있는 틀을 제공 했으나 이것 뿐만이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385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</a:t>
            </a:r>
            <a:r>
              <a:rPr lang="ko-KR" altLang="en-US" dirty="0" err="1"/>
              <a:t>무자각성</a:t>
            </a:r>
            <a:r>
              <a:rPr lang="ko-KR" altLang="en-US" dirty="0"/>
              <a:t> 데이터를 통해 솔루션을 제공하는 </a:t>
            </a:r>
            <a:r>
              <a:rPr lang="ko-KR" altLang="en-US" dirty="0" err="1"/>
              <a:t>캄테크와</a:t>
            </a:r>
            <a:r>
              <a:rPr lang="ko-KR" altLang="en-US" dirty="0"/>
              <a:t> </a:t>
            </a:r>
            <a:r>
              <a:rPr lang="ko-KR" altLang="en-US" dirty="0" err="1"/>
              <a:t>무지연</a:t>
            </a:r>
            <a:r>
              <a:rPr lang="ko-KR" altLang="en-US" dirty="0"/>
              <a:t> 통신이 가능한 웹</a:t>
            </a:r>
            <a:r>
              <a:rPr lang="en-US" altLang="ko-KR" dirty="0"/>
              <a:t>RTC</a:t>
            </a:r>
            <a:r>
              <a:rPr lang="ko-KR" altLang="en-US" dirty="0"/>
              <a:t>의 특징을 이용해 자세에 대한 솔루션 역시 제공하고 있습니다</a:t>
            </a:r>
            <a:r>
              <a:rPr lang="en-US" altLang="ko-KR" dirty="0"/>
              <a:t>. </a:t>
            </a:r>
            <a:r>
              <a:rPr lang="ko-KR" altLang="en-US" dirty="0" err="1"/>
              <a:t>티쳐블</a:t>
            </a:r>
            <a:r>
              <a:rPr lang="ko-KR" altLang="en-US" dirty="0"/>
              <a:t> </a:t>
            </a:r>
            <a:r>
              <a:rPr lang="ko-KR" altLang="en-US" dirty="0" err="1"/>
              <a:t>머신을</a:t>
            </a:r>
            <a:r>
              <a:rPr lang="ko-KR" altLang="en-US" dirty="0"/>
              <a:t> 이용해 자세를 판단하며</a:t>
            </a:r>
            <a:r>
              <a:rPr lang="en-US" altLang="ko-KR" dirty="0"/>
              <a:t>, </a:t>
            </a:r>
            <a:r>
              <a:rPr lang="ko-KR" altLang="en-US" dirty="0"/>
              <a:t>좋지 못한 자세가 일정 시간 이상 유지되면 즉각적으로 통신하여 알림을 통해 </a:t>
            </a:r>
            <a:r>
              <a:rPr lang="ko-KR" altLang="en-US" dirty="0" err="1"/>
              <a:t>리프레쉬</a:t>
            </a:r>
            <a:r>
              <a:rPr lang="ko-KR" altLang="en-US" dirty="0"/>
              <a:t> 할 수 있도록 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648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유저 스스로 피드백을 통해 성장 할 수 있도록 업무에 대한 결과를 시각적으로 확인 할 수 있도록 제공합니다</a:t>
            </a:r>
            <a:r>
              <a:rPr lang="en-US" altLang="ko-KR" dirty="0"/>
              <a:t>. </a:t>
            </a:r>
            <a:r>
              <a:rPr lang="ko-KR" altLang="en-US" dirty="0"/>
              <a:t>매일 새벽 </a:t>
            </a:r>
            <a:r>
              <a:rPr lang="en-US" altLang="ko-KR" dirty="0"/>
              <a:t>4</a:t>
            </a:r>
            <a:r>
              <a:rPr lang="ko-KR" altLang="en-US" dirty="0"/>
              <a:t>시에 데이터를 서버에서 자동으로 업데이트하여 매일의 기록을 저장하며</a:t>
            </a:r>
            <a:r>
              <a:rPr lang="en-US" altLang="ko-KR" dirty="0"/>
              <a:t>, 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등을 유저가 직접 확인하여 자신에게 맞는 업무 관리 패턴을 찾을 수 있도록 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149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그렇다면 저희 서비스는 어떻게 이용 할 수 있을까요</a:t>
            </a:r>
            <a:r>
              <a:rPr lang="en-US" altLang="ko-KR" dirty="0"/>
              <a:t>? </a:t>
            </a:r>
            <a:r>
              <a:rPr lang="ko-KR" altLang="en-US" dirty="0"/>
              <a:t>직접 </a:t>
            </a:r>
            <a:r>
              <a:rPr lang="ko-KR" altLang="en-US" dirty="0" err="1"/>
              <a:t>확인해보시죠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로그인을 한 뒤</a:t>
            </a:r>
            <a:r>
              <a:rPr lang="en-US" altLang="ko-KR" dirty="0"/>
              <a:t>, </a:t>
            </a:r>
            <a:r>
              <a:rPr lang="ko-KR" altLang="en-US" dirty="0"/>
              <a:t>시작을 하게 되면 업무 관리 페이지를 우선적으로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업무를 원하는 대로 설정 하고 원하는 업무를 담아서 시작을 누르면 즉시 서비스가 시작됩니다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타임 블록 방식으로 하나의 업무를 집중 할 수 있도록 제공하며</a:t>
            </a:r>
            <a:r>
              <a:rPr lang="en-US" altLang="ko-KR" dirty="0"/>
              <a:t>, </a:t>
            </a:r>
            <a:r>
              <a:rPr lang="ko-KR" altLang="en-US" dirty="0"/>
              <a:t>자세가 일정 시간 나쁠 경우</a:t>
            </a:r>
            <a:r>
              <a:rPr lang="en-US" altLang="ko-KR" dirty="0"/>
              <a:t>, </a:t>
            </a:r>
            <a:r>
              <a:rPr lang="ko-KR" altLang="en-US" dirty="0"/>
              <a:t>알람을 통해 유저가 개선 할 수 있도록 솔루션을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완료를 할 경우</a:t>
            </a:r>
            <a:r>
              <a:rPr lang="en-US" altLang="ko-KR" dirty="0"/>
              <a:t>, </a:t>
            </a:r>
            <a:r>
              <a:rPr lang="ko-KR" altLang="en-US" dirty="0"/>
              <a:t>다음과 같이 결과 페이지로 이동하며 업무를 </a:t>
            </a:r>
            <a:r>
              <a:rPr lang="en-US" altLang="ko-KR" dirty="0"/>
              <a:t>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부분에서 확인하고 개선 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515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보시다시피</a:t>
            </a:r>
            <a:r>
              <a:rPr lang="ko-KR" altLang="en-US" dirty="0"/>
              <a:t> 저희 서비스는 쉽고 간편하게</a:t>
            </a:r>
            <a:r>
              <a:rPr lang="en-US" altLang="ko-KR" dirty="0"/>
              <a:t>, </a:t>
            </a:r>
            <a:r>
              <a:rPr lang="ko-KR" altLang="en-US" dirty="0"/>
              <a:t>웹 </a:t>
            </a:r>
            <a:r>
              <a:rPr lang="en-US" altLang="ko-KR" dirty="0"/>
              <a:t>RTC</a:t>
            </a:r>
            <a:r>
              <a:rPr lang="ko-KR" altLang="en-US" dirty="0"/>
              <a:t>의 실시간 데이터 통신을 이용하여 </a:t>
            </a:r>
            <a:r>
              <a:rPr lang="ko-KR" altLang="en-US" dirty="0" err="1"/>
              <a:t>캄테크</a:t>
            </a:r>
            <a:r>
              <a:rPr lang="ko-KR" altLang="en-US" dirty="0"/>
              <a:t> 솔루션을 받을 수 있습니다</a:t>
            </a:r>
            <a:r>
              <a:rPr lang="en-US" altLang="ko-KR" dirty="0"/>
              <a:t>. </a:t>
            </a:r>
            <a:r>
              <a:rPr lang="ko-KR" altLang="en-US" dirty="0"/>
              <a:t>그렇다면 저희 서비스를 이용한 분들의 후기가 </a:t>
            </a:r>
            <a:r>
              <a:rPr lang="ko-KR" altLang="en-US" dirty="0" err="1"/>
              <a:t>궁금하실텐데요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후기를 같이 확인 해보도록 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085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네</a:t>
            </a:r>
            <a:r>
              <a:rPr lang="en-US" altLang="ko-KR" dirty="0"/>
              <a:t>. </a:t>
            </a:r>
            <a:r>
              <a:rPr lang="ko-KR" altLang="en-US" dirty="0"/>
              <a:t>다들 긍정적인 후기를 </a:t>
            </a:r>
            <a:r>
              <a:rPr lang="ko-KR" altLang="en-US" dirty="0" err="1"/>
              <a:t>남겨주셨네요</a:t>
            </a:r>
            <a:r>
              <a:rPr lang="en-US" altLang="ko-KR" dirty="0"/>
              <a:t>. </a:t>
            </a:r>
            <a:r>
              <a:rPr lang="ko-KR" altLang="en-US" dirty="0"/>
              <a:t>정말 꼭 사용 해봐야 할거 같아요</a:t>
            </a:r>
            <a:r>
              <a:rPr lang="en-US" altLang="ko-KR" dirty="0"/>
              <a:t>. </a:t>
            </a:r>
            <a:r>
              <a:rPr lang="ko-KR" altLang="en-US" dirty="0"/>
              <a:t>그렇다면 이렇게 좋은 서비스를 함께 만든 팀원들을 소개 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7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dirty="0"/>
              <a:t>안녕하세요</a:t>
            </a:r>
            <a:r>
              <a:rPr lang="en-US" altLang="ko-KR" dirty="0"/>
              <a:t>! </a:t>
            </a:r>
            <a:r>
              <a:rPr lang="ko-KR" altLang="en-US" dirty="0"/>
              <a:t>서울 </a:t>
            </a:r>
            <a:r>
              <a:rPr lang="en-US" altLang="ko-KR" dirty="0"/>
              <a:t>1</a:t>
            </a:r>
            <a:r>
              <a:rPr lang="ko-KR" altLang="en-US" dirty="0"/>
              <a:t>반 </a:t>
            </a:r>
            <a:r>
              <a:rPr lang="en-US" altLang="ko-KR" dirty="0"/>
              <a:t>5</a:t>
            </a:r>
            <a:r>
              <a:rPr lang="ko-KR" altLang="en-US" dirty="0"/>
              <a:t>조의 발표를 맡게 된 </a:t>
            </a:r>
            <a:r>
              <a:rPr lang="ko-KR" altLang="en-US" dirty="0" err="1"/>
              <a:t>한기현입니다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746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878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322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3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뜬금없지만 저는 저희</a:t>
            </a:r>
            <a:r>
              <a:rPr lang="en-US" altLang="ko-KR" dirty="0"/>
              <a:t>, </a:t>
            </a:r>
            <a:r>
              <a:rPr lang="ko-KR" altLang="en-US" dirty="0"/>
              <a:t>교육생들이 남들보다 앉아있는 시간이 많다고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누구는 </a:t>
            </a:r>
            <a:r>
              <a:rPr lang="en-US" altLang="ko-KR" dirty="0"/>
              <a:t>5</a:t>
            </a:r>
            <a:r>
              <a:rPr lang="ko-KR" altLang="en-US" dirty="0"/>
              <a:t>시부터 일어나서 이곳에 오고</a:t>
            </a:r>
            <a:r>
              <a:rPr lang="en-US" altLang="ko-KR" dirty="0"/>
              <a:t>, </a:t>
            </a:r>
            <a:r>
              <a:rPr lang="ko-KR" altLang="en-US" dirty="0"/>
              <a:t>또 다른 누구는 늦은 새벽까지 앉아서 공부를 합니다</a:t>
            </a:r>
            <a:r>
              <a:rPr lang="en-US" altLang="ko-KR" dirty="0"/>
              <a:t>. </a:t>
            </a:r>
            <a:r>
              <a:rPr lang="ko-KR" altLang="en-US" dirty="0"/>
              <a:t>하지만 이렇게 오래 앉아있는 사람들이 저희 뿐은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4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취준생</a:t>
            </a:r>
            <a:r>
              <a:rPr lang="en-US" altLang="ko-KR" dirty="0"/>
              <a:t>, </a:t>
            </a:r>
            <a:r>
              <a:rPr lang="ko-KR" altLang="en-US" dirty="0"/>
              <a:t>학생</a:t>
            </a:r>
            <a:r>
              <a:rPr lang="en-US" altLang="ko-KR" dirty="0"/>
              <a:t>, </a:t>
            </a:r>
            <a:r>
              <a:rPr lang="ko-KR" altLang="en-US" dirty="0"/>
              <a:t>직장인 등 굉장히 많은 사람들이 어제의 자신보다 나아지기 위해 엉덩이를 붙이고 앉아있습니다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20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그런데 의자병이라는 말을 아시나요</a:t>
            </a:r>
            <a:r>
              <a:rPr lang="en-US" altLang="ko-KR" dirty="0"/>
              <a:t>? </a:t>
            </a:r>
            <a:r>
              <a:rPr lang="ko-KR" altLang="en-US" dirty="0"/>
              <a:t>생활 증후군의 일종이지만 </a:t>
            </a:r>
            <a:r>
              <a:rPr lang="en-US" altLang="ko-KR" dirty="0"/>
              <a:t>WHO, </a:t>
            </a:r>
            <a:r>
              <a:rPr lang="ko-KR" altLang="en-US" dirty="0"/>
              <a:t>미국 </a:t>
            </a:r>
            <a:r>
              <a:rPr lang="ko-KR" altLang="en-US" dirty="0" err="1"/>
              <a:t>암학회</a:t>
            </a:r>
            <a:r>
              <a:rPr lang="ko-KR" altLang="en-US" dirty="0"/>
              <a:t> 등에서는 오랜 시간 앉아서 일 할 때 주기적으로 움직여주는 것을 강조하고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그런데 국민 건강 통계에 따르면 우리나라 사람들은 하루 평균 </a:t>
            </a:r>
            <a:r>
              <a:rPr lang="en-US" altLang="ko-KR" dirty="0"/>
              <a:t>8.6</a:t>
            </a:r>
            <a:r>
              <a:rPr lang="ko-KR" altLang="en-US" dirty="0"/>
              <a:t>시간을 앉아있다고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 이유가 무엇일까요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72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업무 시간 관리에서 문제를 찾게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824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업무를 볼 때</a:t>
            </a:r>
            <a:r>
              <a:rPr lang="en-US" altLang="ko-KR" dirty="0"/>
              <a:t>, </a:t>
            </a:r>
            <a:r>
              <a:rPr lang="ko-KR" altLang="en-US" dirty="0"/>
              <a:t>무작정 진행하게 되면 시간을 효율적으로 사용 할 수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22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효율적으로 업무 시간을 관리하지 못하게 되면 더 오랜 시간 앉아있게 되고</a:t>
            </a:r>
            <a:r>
              <a:rPr lang="en-US" altLang="ko-KR" dirty="0"/>
              <a:t>, </a:t>
            </a:r>
            <a:r>
              <a:rPr lang="ko-KR" altLang="en-US" dirty="0"/>
              <a:t>오랜 시간 앉아 </a:t>
            </a:r>
            <a:r>
              <a:rPr lang="ko-KR" altLang="en-US" dirty="0" err="1"/>
              <a:t>있다보니</a:t>
            </a:r>
            <a:r>
              <a:rPr lang="ko-KR" altLang="en-US" dirty="0"/>
              <a:t> 자세 역시 나빠지게 됩니다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일의 효율은 떨어져서 오랜 시간 앉아있게 되는 것이라고 판단했습니다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참 아이러니하죠</a:t>
            </a:r>
            <a:r>
              <a:rPr lang="en-US" altLang="ko-KR" dirty="0"/>
              <a:t>. </a:t>
            </a:r>
            <a:r>
              <a:rPr lang="ko-KR" altLang="en-US" dirty="0"/>
              <a:t>더 나아지기 위해 노력 하는데 건강을 해칠 수 있다는 게요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799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그렇기에 저희는 조금씩 더 나아질 당신을 위해 업무 시간 관리와 자세 개선에 도움을 주는 서비스</a:t>
            </a:r>
            <a:r>
              <a:rPr lang="en-US" altLang="ko-KR" dirty="0"/>
              <a:t>, </a:t>
            </a:r>
            <a:r>
              <a:rPr lang="ko-KR" altLang="en-US" dirty="0" err="1"/>
              <a:t>캄</a:t>
            </a:r>
            <a:r>
              <a:rPr lang="ko-KR" altLang="en-US" dirty="0"/>
              <a:t> 웨이브를 개발하게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71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75BD7-0A9F-983D-09EC-3D7C6FE50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7D7E12-8FE6-20F7-6410-AA9512217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1F95F-ABA0-205D-D871-BAE49DB0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96E67-0C6B-033E-5B56-50FEA619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5C1EA-945D-9473-EB07-7DB506CF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8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533103-E419-588E-0489-4747FFB5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A8741-5F68-22CD-1734-B979FC434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0A6CEB-F0F6-06E1-5427-854CFF13A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9D19D-3110-4E28-AB3C-64403AA3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DDD1B-957C-8B83-95EC-7FC925DB4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30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3AB80E-C556-F070-BAC5-E4914506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3855D1-5155-82F7-5852-2BA268AB6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45F25E-2566-2AE8-0E0A-B27B74C8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9F2D82-1598-97AD-2C84-D00C883C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54E8A-A8E0-C601-5862-FD9BAA71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18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9A0B2-3E48-D759-C9E6-D18FE5C9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552658-5666-C37E-C368-1DC505961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9E617-02AE-667E-960B-441366D9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6671C-5A0D-1D09-3DC4-E6555DEE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FCC17-C8FD-FAAA-5E2E-5B05E398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24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61EC-AC8C-9CDF-DCB7-4C5160DD5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11CD3-3A0D-90D1-AF34-0FA46D3DF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D0409A-C2BC-9B58-DB88-4F373D10C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B7B492-B2F5-3E1D-C58D-D731D739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10853-213A-0B43-1733-B681262C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56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846FC0-4028-F91B-D989-976A1F85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F6528-B93F-ADA1-D8E6-BAC04B4B5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FE8D01-D378-190E-5BBE-648190BF4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95E92-5FB2-5B78-971F-6A67883C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A4C0DA-5F43-43A3-B149-127EF222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4A8B7B-49FE-EBFA-C6C4-564BCADF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23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5DDBB-5C58-F0D9-BFF2-615E6143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B8DE18-4D08-17B5-D122-D52A1265B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414E-3441-C98E-EB4C-B63A833C7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F0A523-AD9C-3E54-24E0-BC3BF6F21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9B6FCB-F8A0-9A74-84A5-A4AF34C83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F2B4F3-D444-FF4A-B0EF-824EF32D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8CE4C-24C5-6301-2D87-7BABE794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FED822-00A7-0622-F76E-CF340307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6BBA7-464C-D6A6-A288-12991E78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97661-7294-01EB-AF81-699D7D8C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0D9F40-95A2-D9DB-60F6-B0E794B99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1EB8ED-92C7-4FE8-92AA-3629B5D4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7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C2C1F7-36C1-1ADE-9830-6E27CA465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72ABA0-7478-9BF4-E1DE-365B178D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8D2918-FEA9-13AF-62C9-29C886D1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28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8306F-CEDE-2EBF-DEE1-AB56DF48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1A77-C09E-6B52-E52B-EE000A2B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E5A457-2C85-406E-2A9B-55E12FE54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3789E-0253-F60C-C5C2-259846C2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C8D57A-A116-36F4-1795-3108232E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E828C7-D002-7A20-5CED-0F3044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EDA9F-A7B8-8032-B5FB-E761EC58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32A8D2-8FB5-0F6B-65C7-864CAA7DF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83A4D0-A38D-A793-502A-34EC55370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1DDC88-236B-4F7B-C6A3-10B3F61B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3A9141-7059-50C5-DDBA-FF51D3AD6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0FBD8E-CB31-27F4-65E3-97A2FADC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F4298B-F366-24F3-7128-06B982A0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C42FC-F7E9-5154-6E73-1C8C624DC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A10E3-D5B1-5420-E0C3-80F64E16E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AA1C0-C4DD-4FA5-BDBE-5E161AD1F24B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09515-3556-A945-2E6F-F3AA01ADF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54A23-48B3-01AF-E79F-5EAA90024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03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12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C3746223-F41F-DDF2-445D-D8A330FD0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1749" y="-47904400"/>
            <a:ext cx="2562603" cy="1676400"/>
          </a:xfrm>
          <a:prstGeom prst="rect">
            <a:avLst/>
          </a:prstGeom>
        </p:spPr>
      </p:pic>
      <p:pic>
        <p:nvPicPr>
          <p:cNvPr id="9" name="그림 8" descr="벡터그래픽이(가) 표시된 사진&#10;&#10;자동 생성된 설명">
            <a:extLst>
              <a:ext uri="{FF2B5EF4-FFF2-40B4-BE49-F238E27FC236}">
                <a16:creationId xmlns:a16="http://schemas.microsoft.com/office/drawing/2014/main" id="{BD2E1058-4F1E-4E92-443B-770665189F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2651" y="52171600"/>
            <a:ext cx="2562603" cy="16764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82E55D8A-D454-35CB-24A3-C89016E51401}"/>
              </a:ext>
            </a:extLst>
          </p:cNvPr>
          <p:cNvSpPr/>
          <p:nvPr/>
        </p:nvSpPr>
        <p:spPr>
          <a:xfrm>
            <a:off x="2934098" y="1812367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20" name="그림 19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903F2A8-9C5F-2C48-260C-B7A4B1860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2224909"/>
            <a:ext cx="3490913" cy="237635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BF7B2A-D048-CAAB-DA42-F20AEA9EAD13}"/>
              </a:ext>
            </a:extLst>
          </p:cNvPr>
          <p:cNvSpPr/>
          <p:nvPr/>
        </p:nvSpPr>
        <p:spPr>
          <a:xfrm>
            <a:off x="3568699" y="4771882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03103C">
                  <a:alpha val="0"/>
                </a:srgbClr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DEC097-E794-D793-7757-70827CA1FDDE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A609EEB-CCA5-BD55-736C-4C8FCACF76DF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46C4AF7-656B-8CFA-9797-8DFE39A210B7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C1893A8-508C-51CB-C3FF-C6A689F76C0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48F4324-AE53-D215-5E47-BDD5AE6B6206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D17C3CC-85EE-41C7-70F6-2B120A2D55F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48B07E-C91C-617F-299D-C42556473057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FCEF0A8-51FD-C260-7224-EFF35823BE16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D5D5A73-96F2-57DC-20A5-4061F52C604E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2010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86">
        <p159:morph option="byObject"/>
      </p:transition>
    </mc:Choice>
    <mc:Fallback>
      <p:transition spd="slow" advTm="138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1F7510-C1E8-10E2-CF24-F5C87719A752}"/>
              </a:ext>
            </a:extLst>
          </p:cNvPr>
          <p:cNvSpPr/>
          <p:nvPr/>
        </p:nvSpPr>
        <p:spPr>
          <a:xfrm>
            <a:off x="3715647" y="2587171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3715647" y="1353457"/>
            <a:ext cx="47606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핵심 기능 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756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728">
        <p159:morph option="byObject"/>
      </p:transition>
    </mc:Choice>
    <mc:Fallback>
      <p:transition spd="med" advTm="728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1.</a:t>
            </a:r>
          </a:p>
          <a:p>
            <a:pPr algn="ctr"/>
            <a:r>
              <a:rPr lang="en-US" altLang="ko-KR" dirty="0"/>
              <a:t>GTD </a:t>
            </a:r>
            <a:r>
              <a:rPr lang="ko-KR" altLang="en-US" dirty="0"/>
              <a:t>방식 업무 기록 관리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5278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574">
        <p159:morph option="byObject"/>
      </p:transition>
    </mc:Choice>
    <mc:Fallback>
      <p:transition spd="slow" advTm="57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2.</a:t>
            </a:r>
          </a:p>
          <a:p>
            <a:pPr algn="ctr"/>
            <a:r>
              <a:rPr lang="ko-KR" altLang="en-US" dirty="0"/>
              <a:t>타임 블로킹 화면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87805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94">
        <p159:morph option="byObject"/>
      </p:transition>
    </mc:Choice>
    <mc:Fallback>
      <p:transition spd="med" advTm="594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3.</a:t>
            </a:r>
          </a:p>
          <a:p>
            <a:pPr algn="ctr"/>
            <a:r>
              <a:rPr lang="ko-KR" altLang="en-US" dirty="0" err="1"/>
              <a:t>포모도로</a:t>
            </a:r>
            <a:r>
              <a:rPr lang="en-US" altLang="ko-KR" dirty="0"/>
              <a:t>.</a:t>
            </a:r>
            <a:r>
              <a:rPr lang="ko-KR" altLang="en-US" dirty="0"/>
              <a:t> 알람 움짤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81825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493">
        <p159:morph option="byObject"/>
      </p:transition>
    </mc:Choice>
    <mc:Fallback>
      <p:transition spd="med" advTm="493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4.</a:t>
            </a:r>
          </a:p>
          <a:p>
            <a:pPr algn="ctr"/>
            <a:r>
              <a:rPr lang="ko-KR" altLang="en-US" dirty="0"/>
              <a:t>자세 교정 알람</a:t>
            </a:r>
            <a:r>
              <a:rPr lang="en-US" altLang="ko-KR" dirty="0"/>
              <a:t> </a:t>
            </a:r>
            <a:r>
              <a:rPr lang="ko-KR" altLang="en-US" dirty="0"/>
              <a:t>관련</a:t>
            </a:r>
            <a:r>
              <a:rPr lang="en-US" altLang="ko-KR" dirty="0"/>
              <a:t>. </a:t>
            </a:r>
            <a:r>
              <a:rPr lang="ko-KR" altLang="en-US" dirty="0"/>
              <a:t>영상이 약간 길었으면 좋겠음</a:t>
            </a:r>
            <a:r>
              <a:rPr lang="en-US" altLang="ko-KR" dirty="0"/>
              <a:t>.</a:t>
            </a:r>
          </a:p>
          <a:p>
            <a:pPr algn="ctr"/>
            <a:r>
              <a:rPr lang="ko-KR" altLang="en-US" dirty="0" err="1"/>
              <a:t>캄테크랑</a:t>
            </a:r>
            <a:r>
              <a:rPr lang="ko-KR" altLang="en-US" dirty="0"/>
              <a:t> 웹 </a:t>
            </a:r>
            <a:r>
              <a:rPr lang="en-US" altLang="ko-KR" dirty="0"/>
              <a:t>RTC </a:t>
            </a:r>
            <a:r>
              <a:rPr lang="ko-KR" altLang="en-US" dirty="0"/>
              <a:t>쓴다고 설명 약간 할 생각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71946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503">
        <p159:morph option="byObject"/>
      </p:transition>
    </mc:Choice>
    <mc:Fallback>
      <p:transition spd="med" advTm="503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5.</a:t>
            </a:r>
          </a:p>
          <a:p>
            <a:pPr algn="ctr"/>
            <a:r>
              <a:rPr lang="ko-KR" altLang="en-US" dirty="0"/>
              <a:t>결과 페이지 및 마이 페이지 시연 움짤</a:t>
            </a:r>
            <a:endParaRPr lang="en-US" altLang="ko-KR" dirty="0"/>
          </a:p>
          <a:p>
            <a:pPr algn="ctr"/>
            <a:r>
              <a:rPr lang="ko-KR" altLang="en-US" dirty="0"/>
              <a:t>페이지 </a:t>
            </a:r>
            <a:r>
              <a:rPr lang="ko-KR" altLang="en-US" dirty="0" err="1"/>
              <a:t>이동하는거</a:t>
            </a:r>
            <a:r>
              <a:rPr lang="ko-KR" altLang="en-US" dirty="0"/>
              <a:t> 생략하고 둘이 대각선으로 반반 나눠서 보여주면 좋겠음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1476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634">
        <p159:morph option="byObject"/>
      </p:transition>
    </mc:Choice>
    <mc:Fallback>
      <p:transition spd="med" advTm="634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라이브 시연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813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516">
        <p159:morph option="byObject"/>
      </p:transition>
    </mc:Choice>
    <mc:Fallback>
      <p:transition spd="slow" advTm="51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서비스 후기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2135566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801">
        <p159:morph option="byObject"/>
      </p:transition>
    </mc:Choice>
    <mc:Fallback>
      <p:transition spd="med" advTm="801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F9AE72E-A109-ADDB-F1F4-D5913670F7C1}"/>
              </a:ext>
            </a:extLst>
          </p:cNvPr>
          <p:cNvSpPr/>
          <p:nvPr/>
        </p:nvSpPr>
        <p:spPr>
          <a:xfrm>
            <a:off x="0" y="1485900"/>
            <a:ext cx="12192000" cy="2701403"/>
          </a:xfrm>
          <a:prstGeom prst="rect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하나로!">
            <a:hlinkClick r:id="" action="ppaction://media"/>
            <a:extLst>
              <a:ext uri="{FF2B5EF4-FFF2-40B4-BE49-F238E27FC236}">
                <a16:creationId xmlns:a16="http://schemas.microsoft.com/office/drawing/2014/main" id="{E273F9FB-1314-6F2A-1F0E-CAA793E4C0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87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57605">
        <p159:morph option="byObject"/>
      </p:transition>
    </mc:Choice>
    <mc:Fallback>
      <p:transition spd="med" advTm="576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17"/>
        <p14:stopEvt time="55731" objId="17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3548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438">
        <p159:morph option="byObject"/>
      </p:transition>
    </mc:Choice>
    <mc:Fallback>
      <p:transition spd="med" advTm="1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34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1B4CA7-2865-BAEC-C134-E6C38682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069" y="-9395327"/>
            <a:ext cx="7109121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CFF891-491A-D0CD-1A17-1080BD5761FA}"/>
              </a:ext>
            </a:extLst>
          </p:cNvPr>
          <p:cNvSpPr/>
          <p:nvPr/>
        </p:nvSpPr>
        <p:spPr>
          <a:xfrm>
            <a:off x="533901" y="-4226969"/>
            <a:ext cx="1596571" cy="914400"/>
          </a:xfrm>
          <a:prstGeom prst="rect">
            <a:avLst/>
          </a:prstGeom>
          <a:solidFill>
            <a:srgbClr val="C6E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65D5AF-3E45-B672-D50F-BFA1C1561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33053" y="-5151938"/>
            <a:ext cx="5126972" cy="184993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1" name="자유형: 도형 310">
            <a:extLst>
              <a:ext uri="{FF2B5EF4-FFF2-40B4-BE49-F238E27FC236}">
                <a16:creationId xmlns:a16="http://schemas.microsoft.com/office/drawing/2014/main" id="{960731A3-9E76-113C-F40B-F3EC00BBDE1A}"/>
              </a:ext>
            </a:extLst>
          </p:cNvPr>
          <p:cNvSpPr/>
          <p:nvPr/>
        </p:nvSpPr>
        <p:spPr>
          <a:xfrm rot="1173408">
            <a:off x="-2552540" y="810535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2" name="그래픽 20" descr="휴대폰 및 계산기와 노트북">
            <a:extLst>
              <a:ext uri="{FF2B5EF4-FFF2-40B4-BE49-F238E27FC236}">
                <a16:creationId xmlns:a16="http://schemas.microsoft.com/office/drawing/2014/main" id="{4968BC60-AD84-80E7-72E6-32964EDA6F5A}"/>
              </a:ext>
            </a:extLst>
          </p:cNvPr>
          <p:cNvGrpSpPr/>
          <p:nvPr/>
        </p:nvGrpSpPr>
        <p:grpSpPr>
          <a:xfrm rot="18926639">
            <a:off x="1385754" y="8402183"/>
            <a:ext cx="2132799" cy="2875902"/>
            <a:chOff x="3512791" y="3518412"/>
            <a:chExt cx="2132799" cy="2875902"/>
          </a:xfrm>
        </p:grpSpPr>
        <p:sp>
          <p:nvSpPr>
            <p:cNvPr id="313" name="자유형: 도형 312">
              <a:extLst>
                <a:ext uri="{FF2B5EF4-FFF2-40B4-BE49-F238E27FC236}">
                  <a16:creationId xmlns:a16="http://schemas.microsoft.com/office/drawing/2014/main" id="{3B22423B-53F5-527F-B9E1-49B5B8D5A991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14" name="자유형: 도형 313">
              <a:extLst>
                <a:ext uri="{FF2B5EF4-FFF2-40B4-BE49-F238E27FC236}">
                  <a16:creationId xmlns:a16="http://schemas.microsoft.com/office/drawing/2014/main" id="{D3CC6C82-3451-4E72-2378-4429B38CA852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6" name="그래픽 20" descr="휴대폰 및 계산기와 노트북">
            <a:extLst>
              <a:ext uri="{FF2B5EF4-FFF2-40B4-BE49-F238E27FC236}">
                <a16:creationId xmlns:a16="http://schemas.microsoft.com/office/drawing/2014/main" id="{68C42466-5B9E-057E-D604-CF4FCC3C699A}"/>
              </a:ext>
            </a:extLst>
          </p:cNvPr>
          <p:cNvGrpSpPr/>
          <p:nvPr/>
        </p:nvGrpSpPr>
        <p:grpSpPr>
          <a:xfrm rot="337714">
            <a:off x="2529087" y="10235619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317" name="자유형: 도형 316">
              <a:extLst>
                <a:ext uri="{FF2B5EF4-FFF2-40B4-BE49-F238E27FC236}">
                  <a16:creationId xmlns:a16="http://schemas.microsoft.com/office/drawing/2014/main" id="{84BF0933-AF17-EDC7-5D53-241086D190E7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8" name="자유형: 도형 317">
              <a:extLst>
                <a:ext uri="{FF2B5EF4-FFF2-40B4-BE49-F238E27FC236}">
                  <a16:creationId xmlns:a16="http://schemas.microsoft.com/office/drawing/2014/main" id="{98954A77-DB88-D257-D4F5-4B133B85A3C3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19" name="그래픽 20" descr="휴대폰 및 계산기와 노트북">
            <a:extLst>
              <a:ext uri="{FF2B5EF4-FFF2-40B4-BE49-F238E27FC236}">
                <a16:creationId xmlns:a16="http://schemas.microsoft.com/office/drawing/2014/main" id="{FBA1FC5B-49F6-925C-1D83-98E57614E3BB}"/>
              </a:ext>
            </a:extLst>
          </p:cNvPr>
          <p:cNvGrpSpPr/>
          <p:nvPr/>
        </p:nvGrpSpPr>
        <p:grpSpPr>
          <a:xfrm rot="19595720">
            <a:off x="-2836209" y="3312533"/>
            <a:ext cx="1074024" cy="2075880"/>
            <a:chOff x="2224783" y="3359957"/>
            <a:chExt cx="1074024" cy="2075880"/>
          </a:xfrm>
        </p:grpSpPr>
        <p:sp>
          <p:nvSpPr>
            <p:cNvPr id="320" name="자유형: 도형 319">
              <a:extLst>
                <a:ext uri="{FF2B5EF4-FFF2-40B4-BE49-F238E27FC236}">
                  <a16:creationId xmlns:a16="http://schemas.microsoft.com/office/drawing/2014/main" id="{E1E5ED60-FB07-5736-EF82-706D41388BC2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321" name="그래픽 20" descr="휴대폰 및 계산기와 노트북">
              <a:extLst>
                <a:ext uri="{FF2B5EF4-FFF2-40B4-BE49-F238E27FC236}">
                  <a16:creationId xmlns:a16="http://schemas.microsoft.com/office/drawing/2014/main" id="{9592119B-C30A-EE8C-AEEF-CBC6FB706FAE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324" name="그래픽 20" descr="휴대폰 및 계산기와 노트북">
                <a:extLst>
                  <a:ext uri="{FF2B5EF4-FFF2-40B4-BE49-F238E27FC236}">
                    <a16:creationId xmlns:a16="http://schemas.microsoft.com/office/drawing/2014/main" id="{7059C70A-407C-01D7-E69F-D782697F6519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349" name="자유형: 도형 348">
                  <a:extLst>
                    <a:ext uri="{FF2B5EF4-FFF2-40B4-BE49-F238E27FC236}">
                      <a16:creationId xmlns:a16="http://schemas.microsoft.com/office/drawing/2014/main" id="{0447EBFC-93A1-759D-C447-CFF1048A3559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0" name="자유형: 도형 349">
                  <a:extLst>
                    <a:ext uri="{FF2B5EF4-FFF2-40B4-BE49-F238E27FC236}">
                      <a16:creationId xmlns:a16="http://schemas.microsoft.com/office/drawing/2014/main" id="{745B455E-74B6-FD6E-4F63-022479651218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1" name="자유형: 도형 350">
                  <a:extLst>
                    <a:ext uri="{FF2B5EF4-FFF2-40B4-BE49-F238E27FC236}">
                      <a16:creationId xmlns:a16="http://schemas.microsoft.com/office/drawing/2014/main" id="{765605D9-38E4-BFD8-2582-6621C24BF78C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2" name="자유형: 도형 351">
                  <a:extLst>
                    <a:ext uri="{FF2B5EF4-FFF2-40B4-BE49-F238E27FC236}">
                      <a16:creationId xmlns:a16="http://schemas.microsoft.com/office/drawing/2014/main" id="{09F37BCF-0E8E-E6F0-59A6-05CD80A67D2A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3" name="자유형: 도형 352">
                  <a:extLst>
                    <a:ext uri="{FF2B5EF4-FFF2-40B4-BE49-F238E27FC236}">
                      <a16:creationId xmlns:a16="http://schemas.microsoft.com/office/drawing/2014/main" id="{0B359489-85A1-C6C8-AB9C-D4749847B394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85B53A4E-C253-9ADC-10B6-23A928E8E56C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C1ED1DCC-4934-38E3-434D-FA9526DE2EBF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5" name="그래픽 20" descr="휴대폰 및 계산기와 노트북">
                <a:extLst>
                  <a:ext uri="{FF2B5EF4-FFF2-40B4-BE49-F238E27FC236}">
                    <a16:creationId xmlns:a16="http://schemas.microsoft.com/office/drawing/2014/main" id="{CD3B0A8F-A44E-6C1B-13ED-25C06782D623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344" name="자유형: 도형 343">
                  <a:extLst>
                    <a:ext uri="{FF2B5EF4-FFF2-40B4-BE49-F238E27FC236}">
                      <a16:creationId xmlns:a16="http://schemas.microsoft.com/office/drawing/2014/main" id="{3F273ACE-1775-32E5-A051-A17475A6ED8D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5" name="자유형: 도형 344">
                  <a:extLst>
                    <a:ext uri="{FF2B5EF4-FFF2-40B4-BE49-F238E27FC236}">
                      <a16:creationId xmlns:a16="http://schemas.microsoft.com/office/drawing/2014/main" id="{96D3243B-086C-D338-6691-31DAC18945B7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6" name="자유형: 도형 345">
                  <a:extLst>
                    <a:ext uri="{FF2B5EF4-FFF2-40B4-BE49-F238E27FC236}">
                      <a16:creationId xmlns:a16="http://schemas.microsoft.com/office/drawing/2014/main" id="{BEE53BE7-BCAD-F34A-08D1-F7AAD85F7ADA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7" name="자유형: 도형 346">
                  <a:extLst>
                    <a:ext uri="{FF2B5EF4-FFF2-40B4-BE49-F238E27FC236}">
                      <a16:creationId xmlns:a16="http://schemas.microsoft.com/office/drawing/2014/main" id="{127FF121-89F7-DE6B-58C8-CC1002FACA0E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8" name="자유형: 도형 347">
                  <a:extLst>
                    <a:ext uri="{FF2B5EF4-FFF2-40B4-BE49-F238E27FC236}">
                      <a16:creationId xmlns:a16="http://schemas.microsoft.com/office/drawing/2014/main" id="{5C50A788-B81E-E420-A7DF-3BB1C3CDB14B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6" name="그래픽 20" descr="휴대폰 및 계산기와 노트북">
                <a:extLst>
                  <a:ext uri="{FF2B5EF4-FFF2-40B4-BE49-F238E27FC236}">
                    <a16:creationId xmlns:a16="http://schemas.microsoft.com/office/drawing/2014/main" id="{7BE24DC1-59AE-0571-D794-40E292411CC0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F147C5A6-0B1D-5C9E-8ABD-EF572989DABA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A64A954-4C43-FDF1-D81F-DC6F425A38AB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1" name="자유형: 도형 340">
                  <a:extLst>
                    <a:ext uri="{FF2B5EF4-FFF2-40B4-BE49-F238E27FC236}">
                      <a16:creationId xmlns:a16="http://schemas.microsoft.com/office/drawing/2014/main" id="{9E3468F2-E254-BF81-ECC7-2CA0259009F3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2" name="자유형: 도형 341">
                  <a:extLst>
                    <a:ext uri="{FF2B5EF4-FFF2-40B4-BE49-F238E27FC236}">
                      <a16:creationId xmlns:a16="http://schemas.microsoft.com/office/drawing/2014/main" id="{299C0544-160B-5AE1-D3A9-48E1263F32B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3" name="자유형: 도형 342">
                  <a:extLst>
                    <a:ext uri="{FF2B5EF4-FFF2-40B4-BE49-F238E27FC236}">
                      <a16:creationId xmlns:a16="http://schemas.microsoft.com/office/drawing/2014/main" id="{4630F7D3-A4DD-3E21-D934-84864A4A1D3E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7" name="그래픽 20" descr="휴대폰 및 계산기와 노트북">
                <a:extLst>
                  <a:ext uri="{FF2B5EF4-FFF2-40B4-BE49-F238E27FC236}">
                    <a16:creationId xmlns:a16="http://schemas.microsoft.com/office/drawing/2014/main" id="{DB67EC8E-AFEA-511F-D1BE-CD6B84C6E8B4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4" name="자유형: 도형 333">
                  <a:extLst>
                    <a:ext uri="{FF2B5EF4-FFF2-40B4-BE49-F238E27FC236}">
                      <a16:creationId xmlns:a16="http://schemas.microsoft.com/office/drawing/2014/main" id="{7D689F5B-EB9C-B479-D28C-C49E8D5D6852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5" name="자유형: 도형 334">
                  <a:extLst>
                    <a:ext uri="{FF2B5EF4-FFF2-40B4-BE49-F238E27FC236}">
                      <a16:creationId xmlns:a16="http://schemas.microsoft.com/office/drawing/2014/main" id="{95A3AA55-9FC7-5F0D-6038-A3F3CFF0C5F7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6" name="자유형: 도형 335">
                  <a:extLst>
                    <a:ext uri="{FF2B5EF4-FFF2-40B4-BE49-F238E27FC236}">
                      <a16:creationId xmlns:a16="http://schemas.microsoft.com/office/drawing/2014/main" id="{B9C1BBA3-7F2A-4D2D-44E1-2DB0655F8AEF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7" name="자유형: 도형 336">
                  <a:extLst>
                    <a:ext uri="{FF2B5EF4-FFF2-40B4-BE49-F238E27FC236}">
                      <a16:creationId xmlns:a16="http://schemas.microsoft.com/office/drawing/2014/main" id="{A06910BF-06D0-1916-02BD-A52D3A5FAE66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06BD50F0-FDA9-2707-40EA-8233DC600A04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8" name="그래픽 20" descr="휴대폰 및 계산기와 노트북">
                <a:extLst>
                  <a:ext uri="{FF2B5EF4-FFF2-40B4-BE49-F238E27FC236}">
                    <a16:creationId xmlns:a16="http://schemas.microsoft.com/office/drawing/2014/main" id="{77706396-9347-AD57-9303-33A2B48465BE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329" name="자유형: 도형 328">
                  <a:extLst>
                    <a:ext uri="{FF2B5EF4-FFF2-40B4-BE49-F238E27FC236}">
                      <a16:creationId xmlns:a16="http://schemas.microsoft.com/office/drawing/2014/main" id="{7CBFDC0A-A777-8859-4AB4-FF13AC7A0722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0" name="자유형: 도형 329">
                  <a:extLst>
                    <a:ext uri="{FF2B5EF4-FFF2-40B4-BE49-F238E27FC236}">
                      <a16:creationId xmlns:a16="http://schemas.microsoft.com/office/drawing/2014/main" id="{137B69FB-99E0-C22B-A46F-02E4306ACF0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1" name="자유형: 도형 330">
                  <a:extLst>
                    <a:ext uri="{FF2B5EF4-FFF2-40B4-BE49-F238E27FC236}">
                      <a16:creationId xmlns:a16="http://schemas.microsoft.com/office/drawing/2014/main" id="{CDA027AC-C93A-9C4D-5680-E8711F7C2D5B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2" name="자유형: 도형 331">
                  <a:extLst>
                    <a:ext uri="{FF2B5EF4-FFF2-40B4-BE49-F238E27FC236}">
                      <a16:creationId xmlns:a16="http://schemas.microsoft.com/office/drawing/2014/main" id="{16CFA9CC-740E-8F78-C1A3-7D2B632EA4D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33" name="자유형: 도형 332">
                  <a:extLst>
                    <a:ext uri="{FF2B5EF4-FFF2-40B4-BE49-F238E27FC236}">
                      <a16:creationId xmlns:a16="http://schemas.microsoft.com/office/drawing/2014/main" id="{929A7088-7CCC-A5A6-48D8-59C12956E5F8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E932122E-EB18-357E-A393-14627687983A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255E1646-557E-12B5-9888-BA9556A3E870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356" name="그래픽 20" descr="휴대폰 및 계산기와 노트북">
            <a:extLst>
              <a:ext uri="{FF2B5EF4-FFF2-40B4-BE49-F238E27FC236}">
                <a16:creationId xmlns:a16="http://schemas.microsoft.com/office/drawing/2014/main" id="{DA72D4DD-B011-0CCB-9AB1-EF52DA468F79}"/>
              </a:ext>
            </a:extLst>
          </p:cNvPr>
          <p:cNvGrpSpPr/>
          <p:nvPr/>
        </p:nvGrpSpPr>
        <p:grpSpPr>
          <a:xfrm>
            <a:off x="14577403" y="6667961"/>
            <a:ext cx="1074033" cy="2085530"/>
            <a:chOff x="8172390" y="4132996"/>
            <a:chExt cx="1074033" cy="2085530"/>
          </a:xfrm>
        </p:grpSpPr>
        <p:sp>
          <p:nvSpPr>
            <p:cNvPr id="357" name="자유형: 도형 356">
              <a:extLst>
                <a:ext uri="{FF2B5EF4-FFF2-40B4-BE49-F238E27FC236}">
                  <a16:creationId xmlns:a16="http://schemas.microsoft.com/office/drawing/2014/main" id="{D6E43768-28BD-D54A-0015-1DCBAB706A2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8" name="자유형: 도형 357">
              <a:extLst>
                <a:ext uri="{FF2B5EF4-FFF2-40B4-BE49-F238E27FC236}">
                  <a16:creationId xmlns:a16="http://schemas.microsoft.com/office/drawing/2014/main" id="{815487B9-CD1B-A081-EDE7-11C91650BC62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59" name="자유형: 도형 358">
              <a:extLst>
                <a:ext uri="{FF2B5EF4-FFF2-40B4-BE49-F238E27FC236}">
                  <a16:creationId xmlns:a16="http://schemas.microsoft.com/office/drawing/2014/main" id="{41CEE508-737F-8A25-1056-3AF470A2631E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60" name="자유형: 도형 359">
              <a:extLst>
                <a:ext uri="{FF2B5EF4-FFF2-40B4-BE49-F238E27FC236}">
                  <a16:creationId xmlns:a16="http://schemas.microsoft.com/office/drawing/2014/main" id="{7D9C12A3-B19F-1A2E-7A12-A34B29CE0B4F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1" name="자유형: 도형 360">
              <a:extLst>
                <a:ext uri="{FF2B5EF4-FFF2-40B4-BE49-F238E27FC236}">
                  <a16:creationId xmlns:a16="http://schemas.microsoft.com/office/drawing/2014/main" id="{D20AEBB6-7685-7ADC-E901-85C7A93EC35D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2" name="자유형: 도형 361">
            <a:extLst>
              <a:ext uri="{FF2B5EF4-FFF2-40B4-BE49-F238E27FC236}">
                <a16:creationId xmlns:a16="http://schemas.microsoft.com/office/drawing/2014/main" id="{8A4A8C68-0C7E-7563-78DE-B359C88C9107}"/>
              </a:ext>
            </a:extLst>
          </p:cNvPr>
          <p:cNvSpPr/>
          <p:nvPr/>
        </p:nvSpPr>
        <p:spPr>
          <a:xfrm rot="1123751">
            <a:off x="7940825" y="-2994397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" name="자유형: 도형 362">
            <a:extLst>
              <a:ext uri="{FF2B5EF4-FFF2-40B4-BE49-F238E27FC236}">
                <a16:creationId xmlns:a16="http://schemas.microsoft.com/office/drawing/2014/main" id="{E7104EE8-298D-53D0-10E5-BC020CD94AD2}"/>
              </a:ext>
            </a:extLst>
          </p:cNvPr>
          <p:cNvSpPr/>
          <p:nvPr/>
        </p:nvSpPr>
        <p:spPr>
          <a:xfrm rot="1123751">
            <a:off x="3716462" y="-4175541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" name="자유형: 도형 363">
            <a:extLst>
              <a:ext uri="{FF2B5EF4-FFF2-40B4-BE49-F238E27FC236}">
                <a16:creationId xmlns:a16="http://schemas.microsoft.com/office/drawing/2014/main" id="{06A6FA51-1EBB-2527-626B-91E9BB16A77B}"/>
              </a:ext>
            </a:extLst>
          </p:cNvPr>
          <p:cNvSpPr/>
          <p:nvPr/>
        </p:nvSpPr>
        <p:spPr>
          <a:xfrm rot="1123751">
            <a:off x="4756481" y="-4141305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" name="자유형: 도형 364">
            <a:extLst>
              <a:ext uri="{FF2B5EF4-FFF2-40B4-BE49-F238E27FC236}">
                <a16:creationId xmlns:a16="http://schemas.microsoft.com/office/drawing/2014/main" id="{04BC490A-0C25-B68C-AC78-B8F2AFD5584F}"/>
              </a:ext>
            </a:extLst>
          </p:cNvPr>
          <p:cNvSpPr/>
          <p:nvPr/>
        </p:nvSpPr>
        <p:spPr>
          <a:xfrm rot="1123751">
            <a:off x="4791800" y="-2274561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" name="자유형: 도형 365">
            <a:extLst>
              <a:ext uri="{FF2B5EF4-FFF2-40B4-BE49-F238E27FC236}">
                <a16:creationId xmlns:a16="http://schemas.microsoft.com/office/drawing/2014/main" id="{E796B04D-AF8B-9BEA-1C0A-45854573D547}"/>
              </a:ext>
            </a:extLst>
          </p:cNvPr>
          <p:cNvSpPr/>
          <p:nvPr/>
        </p:nvSpPr>
        <p:spPr>
          <a:xfrm rot="1123751">
            <a:off x="4057176" y="-3934042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7" name="그래픽 20" descr="휴대폰 및 계산기와 노트북">
            <a:extLst>
              <a:ext uri="{FF2B5EF4-FFF2-40B4-BE49-F238E27FC236}">
                <a16:creationId xmlns:a16="http://schemas.microsoft.com/office/drawing/2014/main" id="{ECF7C4B8-674B-D597-3A5D-8950E81566BF}"/>
              </a:ext>
            </a:extLst>
          </p:cNvPr>
          <p:cNvGrpSpPr/>
          <p:nvPr/>
        </p:nvGrpSpPr>
        <p:grpSpPr>
          <a:xfrm rot="1123751">
            <a:off x="4141451" y="-3859367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368" name="그래픽 20" descr="휴대폰 및 계산기와 노트북">
              <a:extLst>
                <a:ext uri="{FF2B5EF4-FFF2-40B4-BE49-F238E27FC236}">
                  <a16:creationId xmlns:a16="http://schemas.microsoft.com/office/drawing/2014/main" id="{DE0CEE50-796A-91B6-E2A9-14709313227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438" name="자유형: 도형 437">
                <a:extLst>
                  <a:ext uri="{FF2B5EF4-FFF2-40B4-BE49-F238E27FC236}">
                    <a16:creationId xmlns:a16="http://schemas.microsoft.com/office/drawing/2014/main" id="{C6E739B5-9FF0-F853-08E3-266E4217587C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9" name="자유형: 도형 438">
                <a:extLst>
                  <a:ext uri="{FF2B5EF4-FFF2-40B4-BE49-F238E27FC236}">
                    <a16:creationId xmlns:a16="http://schemas.microsoft.com/office/drawing/2014/main" id="{2876A319-8776-AD3C-66B3-9B8EF9A71E8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0" name="자유형: 도형 439">
                <a:extLst>
                  <a:ext uri="{FF2B5EF4-FFF2-40B4-BE49-F238E27FC236}">
                    <a16:creationId xmlns:a16="http://schemas.microsoft.com/office/drawing/2014/main" id="{08BF7D26-0A34-76EB-D723-12165B1D9E2C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1" name="자유형: 도형 440">
                <a:extLst>
                  <a:ext uri="{FF2B5EF4-FFF2-40B4-BE49-F238E27FC236}">
                    <a16:creationId xmlns:a16="http://schemas.microsoft.com/office/drawing/2014/main" id="{6B24C32A-93AB-310F-11B3-7A6710C352FE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2" name="자유형: 도형 441">
                <a:extLst>
                  <a:ext uri="{FF2B5EF4-FFF2-40B4-BE49-F238E27FC236}">
                    <a16:creationId xmlns:a16="http://schemas.microsoft.com/office/drawing/2014/main" id="{2E329FBF-2D07-9FE2-D981-FF46E4D7F536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3" name="자유형: 도형 442">
                <a:extLst>
                  <a:ext uri="{FF2B5EF4-FFF2-40B4-BE49-F238E27FC236}">
                    <a16:creationId xmlns:a16="http://schemas.microsoft.com/office/drawing/2014/main" id="{5123036D-62CE-AF29-7708-AA509FA4939E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4" name="자유형: 도형 443">
                <a:extLst>
                  <a:ext uri="{FF2B5EF4-FFF2-40B4-BE49-F238E27FC236}">
                    <a16:creationId xmlns:a16="http://schemas.microsoft.com/office/drawing/2014/main" id="{7D4D4E73-4965-33D5-23AC-F9D6C6DB5E05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5" name="자유형: 도형 444">
                <a:extLst>
                  <a:ext uri="{FF2B5EF4-FFF2-40B4-BE49-F238E27FC236}">
                    <a16:creationId xmlns:a16="http://schemas.microsoft.com/office/drawing/2014/main" id="{B6B19CBE-1E39-7773-2A44-FC1E5810A6F0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6" name="자유형: 도형 445">
                <a:extLst>
                  <a:ext uri="{FF2B5EF4-FFF2-40B4-BE49-F238E27FC236}">
                    <a16:creationId xmlns:a16="http://schemas.microsoft.com/office/drawing/2014/main" id="{99E4748F-3705-F4D3-E049-BEB9E1E85A48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7" name="자유형: 도형 446">
                <a:extLst>
                  <a:ext uri="{FF2B5EF4-FFF2-40B4-BE49-F238E27FC236}">
                    <a16:creationId xmlns:a16="http://schemas.microsoft.com/office/drawing/2014/main" id="{DA4F130B-7744-AE23-4BBF-E41DA4902A6A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8" name="자유형: 도형 447">
                <a:extLst>
                  <a:ext uri="{FF2B5EF4-FFF2-40B4-BE49-F238E27FC236}">
                    <a16:creationId xmlns:a16="http://schemas.microsoft.com/office/drawing/2014/main" id="{806B1338-C06D-78A2-2C6E-0CEC3292738E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9" name="자유형: 도형 448">
                <a:extLst>
                  <a:ext uri="{FF2B5EF4-FFF2-40B4-BE49-F238E27FC236}">
                    <a16:creationId xmlns:a16="http://schemas.microsoft.com/office/drawing/2014/main" id="{783560E8-EBB5-AD02-7A06-BBAD720A4D4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69" name="그래픽 20" descr="휴대폰 및 계산기와 노트북">
              <a:extLst>
                <a:ext uri="{FF2B5EF4-FFF2-40B4-BE49-F238E27FC236}">
                  <a16:creationId xmlns:a16="http://schemas.microsoft.com/office/drawing/2014/main" id="{7D0885A3-A8A6-B532-F834-0AC3F341BD9F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424" name="자유형: 도형 423">
                <a:extLst>
                  <a:ext uri="{FF2B5EF4-FFF2-40B4-BE49-F238E27FC236}">
                    <a16:creationId xmlns:a16="http://schemas.microsoft.com/office/drawing/2014/main" id="{6AAE20F5-E3D3-D6A0-2D91-08BEB4D4BA83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5" name="자유형: 도형 424">
                <a:extLst>
                  <a:ext uri="{FF2B5EF4-FFF2-40B4-BE49-F238E27FC236}">
                    <a16:creationId xmlns:a16="http://schemas.microsoft.com/office/drawing/2014/main" id="{31932FBC-B09D-6C58-8CA4-DCCC38A2D79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6" name="자유형: 도형 425">
                <a:extLst>
                  <a:ext uri="{FF2B5EF4-FFF2-40B4-BE49-F238E27FC236}">
                    <a16:creationId xmlns:a16="http://schemas.microsoft.com/office/drawing/2014/main" id="{B3239DB9-ABDA-00F2-B01C-961CF3E685DC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7" name="자유형: 도형 426">
                <a:extLst>
                  <a:ext uri="{FF2B5EF4-FFF2-40B4-BE49-F238E27FC236}">
                    <a16:creationId xmlns:a16="http://schemas.microsoft.com/office/drawing/2014/main" id="{BD9679DB-41B0-9AC8-F72A-9060C949353F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8" name="자유형: 도형 427">
                <a:extLst>
                  <a:ext uri="{FF2B5EF4-FFF2-40B4-BE49-F238E27FC236}">
                    <a16:creationId xmlns:a16="http://schemas.microsoft.com/office/drawing/2014/main" id="{ED0AEB3F-7150-1984-3D6E-78F7A8494CA9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9" name="자유형: 도형 428">
                <a:extLst>
                  <a:ext uri="{FF2B5EF4-FFF2-40B4-BE49-F238E27FC236}">
                    <a16:creationId xmlns:a16="http://schemas.microsoft.com/office/drawing/2014/main" id="{A3895267-D117-5E1C-AE56-A9C32294836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0" name="자유형: 도형 429">
                <a:extLst>
                  <a:ext uri="{FF2B5EF4-FFF2-40B4-BE49-F238E27FC236}">
                    <a16:creationId xmlns:a16="http://schemas.microsoft.com/office/drawing/2014/main" id="{E723A831-0C28-27E3-0AFB-B69B246497D0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1" name="자유형: 도형 430">
                <a:extLst>
                  <a:ext uri="{FF2B5EF4-FFF2-40B4-BE49-F238E27FC236}">
                    <a16:creationId xmlns:a16="http://schemas.microsoft.com/office/drawing/2014/main" id="{1508BE39-8438-15A1-6EAC-1A9700DACF8F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2" name="자유형: 도형 431">
                <a:extLst>
                  <a:ext uri="{FF2B5EF4-FFF2-40B4-BE49-F238E27FC236}">
                    <a16:creationId xmlns:a16="http://schemas.microsoft.com/office/drawing/2014/main" id="{50615B10-D533-02F0-B29F-C0EC602A3AFB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3" name="자유형: 도형 432">
                <a:extLst>
                  <a:ext uri="{FF2B5EF4-FFF2-40B4-BE49-F238E27FC236}">
                    <a16:creationId xmlns:a16="http://schemas.microsoft.com/office/drawing/2014/main" id="{C7E088B0-A689-0D00-7F98-2CDC1D392A10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4" name="자유형: 도형 433">
                <a:extLst>
                  <a:ext uri="{FF2B5EF4-FFF2-40B4-BE49-F238E27FC236}">
                    <a16:creationId xmlns:a16="http://schemas.microsoft.com/office/drawing/2014/main" id="{596BB954-06D8-B8F6-D60C-35E6F17A409B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5" name="자유형: 도형 434">
                <a:extLst>
                  <a:ext uri="{FF2B5EF4-FFF2-40B4-BE49-F238E27FC236}">
                    <a16:creationId xmlns:a16="http://schemas.microsoft.com/office/drawing/2014/main" id="{599BCCF1-B574-C35A-BE8E-30E8EA133AC3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6" name="자유형: 도형 435">
                <a:extLst>
                  <a:ext uri="{FF2B5EF4-FFF2-40B4-BE49-F238E27FC236}">
                    <a16:creationId xmlns:a16="http://schemas.microsoft.com/office/drawing/2014/main" id="{C1810B21-530C-93CC-2255-2477184C2CE1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7" name="자유형: 도형 436">
                <a:extLst>
                  <a:ext uri="{FF2B5EF4-FFF2-40B4-BE49-F238E27FC236}">
                    <a16:creationId xmlns:a16="http://schemas.microsoft.com/office/drawing/2014/main" id="{5AA260CB-AEB1-6850-BAC7-C6BE8C29B42D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0" name="그래픽 20" descr="휴대폰 및 계산기와 노트북">
              <a:extLst>
                <a:ext uri="{FF2B5EF4-FFF2-40B4-BE49-F238E27FC236}">
                  <a16:creationId xmlns:a16="http://schemas.microsoft.com/office/drawing/2014/main" id="{9075A5C7-0C88-7639-BE9B-CD6A7A62192F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410" name="자유형: 도형 409">
                <a:extLst>
                  <a:ext uri="{FF2B5EF4-FFF2-40B4-BE49-F238E27FC236}">
                    <a16:creationId xmlns:a16="http://schemas.microsoft.com/office/drawing/2014/main" id="{975AAAA3-9091-8F07-72DA-ECD1B82DA4C3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1" name="자유형: 도형 410">
                <a:extLst>
                  <a:ext uri="{FF2B5EF4-FFF2-40B4-BE49-F238E27FC236}">
                    <a16:creationId xmlns:a16="http://schemas.microsoft.com/office/drawing/2014/main" id="{D24A236F-123C-90A6-B2BF-FAAC03B4CD8E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2" name="자유형: 도형 411">
                <a:extLst>
                  <a:ext uri="{FF2B5EF4-FFF2-40B4-BE49-F238E27FC236}">
                    <a16:creationId xmlns:a16="http://schemas.microsoft.com/office/drawing/2014/main" id="{745D849F-F685-044E-5ECF-6CBD24F51C3D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0253792F-19A3-4ABC-666E-9A9EEBA73D42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4" name="자유형: 도형 413">
                <a:extLst>
                  <a:ext uri="{FF2B5EF4-FFF2-40B4-BE49-F238E27FC236}">
                    <a16:creationId xmlns:a16="http://schemas.microsoft.com/office/drawing/2014/main" id="{F9AB92D1-489E-8339-09CC-D9F1811DBADA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5" name="자유형: 도형 414">
                <a:extLst>
                  <a:ext uri="{FF2B5EF4-FFF2-40B4-BE49-F238E27FC236}">
                    <a16:creationId xmlns:a16="http://schemas.microsoft.com/office/drawing/2014/main" id="{8E45E9B4-D5A9-7D2C-607F-964F0A231C71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C702E6D3-27F0-CFC1-6268-C71137791353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7" name="자유형: 도형 416">
                <a:extLst>
                  <a:ext uri="{FF2B5EF4-FFF2-40B4-BE49-F238E27FC236}">
                    <a16:creationId xmlns:a16="http://schemas.microsoft.com/office/drawing/2014/main" id="{C1682B30-01CE-305D-C89C-CB0E3ACE68FD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8" name="자유형: 도형 417">
                <a:extLst>
                  <a:ext uri="{FF2B5EF4-FFF2-40B4-BE49-F238E27FC236}">
                    <a16:creationId xmlns:a16="http://schemas.microsoft.com/office/drawing/2014/main" id="{34DA6029-6091-3334-0743-0AC447794715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11E614EC-453F-36A6-7EE0-0D256A3F0ADB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0" name="자유형: 도형 419">
                <a:extLst>
                  <a:ext uri="{FF2B5EF4-FFF2-40B4-BE49-F238E27FC236}">
                    <a16:creationId xmlns:a16="http://schemas.microsoft.com/office/drawing/2014/main" id="{AE09551B-CF7C-2A7C-90BD-DED3DCF3926E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1" name="자유형: 도형 420">
                <a:extLst>
                  <a:ext uri="{FF2B5EF4-FFF2-40B4-BE49-F238E27FC236}">
                    <a16:creationId xmlns:a16="http://schemas.microsoft.com/office/drawing/2014/main" id="{AC017016-9EE7-6C7C-2B35-6E6CD4629765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2" name="자유형: 도형 421">
                <a:extLst>
                  <a:ext uri="{FF2B5EF4-FFF2-40B4-BE49-F238E27FC236}">
                    <a16:creationId xmlns:a16="http://schemas.microsoft.com/office/drawing/2014/main" id="{8706AEE1-E577-00FC-AC6A-89B83564FC34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3" name="자유형: 도형 422">
                <a:extLst>
                  <a:ext uri="{FF2B5EF4-FFF2-40B4-BE49-F238E27FC236}">
                    <a16:creationId xmlns:a16="http://schemas.microsoft.com/office/drawing/2014/main" id="{09A2F461-25EB-4300-CADE-D73F3ACEAC5E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1" name="그래픽 20" descr="휴대폰 및 계산기와 노트북">
              <a:extLst>
                <a:ext uri="{FF2B5EF4-FFF2-40B4-BE49-F238E27FC236}">
                  <a16:creationId xmlns:a16="http://schemas.microsoft.com/office/drawing/2014/main" id="{B5757025-8A0F-65D1-899E-17F20D65F1C1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396" name="자유형: 도형 395">
                <a:extLst>
                  <a:ext uri="{FF2B5EF4-FFF2-40B4-BE49-F238E27FC236}">
                    <a16:creationId xmlns:a16="http://schemas.microsoft.com/office/drawing/2014/main" id="{E0568ED1-30FE-7F66-E077-834BB832B0FF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7" name="자유형: 도형 396">
                <a:extLst>
                  <a:ext uri="{FF2B5EF4-FFF2-40B4-BE49-F238E27FC236}">
                    <a16:creationId xmlns:a16="http://schemas.microsoft.com/office/drawing/2014/main" id="{22273296-8176-70BF-593A-4D7A16FEA1F4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8" name="자유형: 도형 397">
                <a:extLst>
                  <a:ext uri="{FF2B5EF4-FFF2-40B4-BE49-F238E27FC236}">
                    <a16:creationId xmlns:a16="http://schemas.microsoft.com/office/drawing/2014/main" id="{87CB8D81-044B-D3E7-1173-62E034C6D480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9" name="자유형: 도형 398">
                <a:extLst>
                  <a:ext uri="{FF2B5EF4-FFF2-40B4-BE49-F238E27FC236}">
                    <a16:creationId xmlns:a16="http://schemas.microsoft.com/office/drawing/2014/main" id="{6B0B6DBE-8688-949E-9FFF-EB069E93CB1F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0" name="자유형: 도형 399">
                <a:extLst>
                  <a:ext uri="{FF2B5EF4-FFF2-40B4-BE49-F238E27FC236}">
                    <a16:creationId xmlns:a16="http://schemas.microsoft.com/office/drawing/2014/main" id="{FAE629DF-7C75-8BE6-57D4-3752A2A4A051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1" name="자유형: 도형 400">
                <a:extLst>
                  <a:ext uri="{FF2B5EF4-FFF2-40B4-BE49-F238E27FC236}">
                    <a16:creationId xmlns:a16="http://schemas.microsoft.com/office/drawing/2014/main" id="{D449F428-A34B-1E2F-DAF2-DD2CD45D7CD0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2" name="자유형: 도형 401">
                <a:extLst>
                  <a:ext uri="{FF2B5EF4-FFF2-40B4-BE49-F238E27FC236}">
                    <a16:creationId xmlns:a16="http://schemas.microsoft.com/office/drawing/2014/main" id="{DB242BE1-6E55-3174-988A-67F3BBF93E14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3" name="자유형: 도형 402">
                <a:extLst>
                  <a:ext uri="{FF2B5EF4-FFF2-40B4-BE49-F238E27FC236}">
                    <a16:creationId xmlns:a16="http://schemas.microsoft.com/office/drawing/2014/main" id="{C9346AA1-7490-3F9D-A0E7-81BC357E50E7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4" name="자유형: 도형 403">
                <a:extLst>
                  <a:ext uri="{FF2B5EF4-FFF2-40B4-BE49-F238E27FC236}">
                    <a16:creationId xmlns:a16="http://schemas.microsoft.com/office/drawing/2014/main" id="{B7B6C251-0DF3-4C99-6402-3C91D121F17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5" name="자유형: 도형 404">
                <a:extLst>
                  <a:ext uri="{FF2B5EF4-FFF2-40B4-BE49-F238E27FC236}">
                    <a16:creationId xmlns:a16="http://schemas.microsoft.com/office/drawing/2014/main" id="{11794D23-0328-EA15-1CA7-73BD216D3815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6" name="자유형: 도형 405">
                <a:extLst>
                  <a:ext uri="{FF2B5EF4-FFF2-40B4-BE49-F238E27FC236}">
                    <a16:creationId xmlns:a16="http://schemas.microsoft.com/office/drawing/2014/main" id="{E6255E98-2B0F-7B52-28AC-19F649A09D98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7" name="자유형: 도형 406">
                <a:extLst>
                  <a:ext uri="{FF2B5EF4-FFF2-40B4-BE49-F238E27FC236}">
                    <a16:creationId xmlns:a16="http://schemas.microsoft.com/office/drawing/2014/main" id="{ED1E4156-DC7A-3D25-9D78-E73E0972BF2A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8" name="자유형: 도형 407">
                <a:extLst>
                  <a:ext uri="{FF2B5EF4-FFF2-40B4-BE49-F238E27FC236}">
                    <a16:creationId xmlns:a16="http://schemas.microsoft.com/office/drawing/2014/main" id="{F852C14B-54CD-0A20-BF6E-3B8453E81859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9" name="자유형: 도형 408">
                <a:extLst>
                  <a:ext uri="{FF2B5EF4-FFF2-40B4-BE49-F238E27FC236}">
                    <a16:creationId xmlns:a16="http://schemas.microsoft.com/office/drawing/2014/main" id="{F3D8891C-FD02-6ED2-CABC-451B9A382B05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2" name="그래픽 20" descr="휴대폰 및 계산기와 노트북">
              <a:extLst>
                <a:ext uri="{FF2B5EF4-FFF2-40B4-BE49-F238E27FC236}">
                  <a16:creationId xmlns:a16="http://schemas.microsoft.com/office/drawing/2014/main" id="{FF477370-4FB1-4A15-E1FD-2390696434D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384" name="자유형: 도형 383">
                <a:extLst>
                  <a:ext uri="{FF2B5EF4-FFF2-40B4-BE49-F238E27FC236}">
                    <a16:creationId xmlns:a16="http://schemas.microsoft.com/office/drawing/2014/main" id="{59B3229F-3A76-0741-0E63-B25AFF2AEE0A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5" name="자유형: 도형 384">
                <a:extLst>
                  <a:ext uri="{FF2B5EF4-FFF2-40B4-BE49-F238E27FC236}">
                    <a16:creationId xmlns:a16="http://schemas.microsoft.com/office/drawing/2014/main" id="{DBEA47D4-E246-635E-E835-E35642FCE42B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6" name="자유형: 도형 385">
                <a:extLst>
                  <a:ext uri="{FF2B5EF4-FFF2-40B4-BE49-F238E27FC236}">
                    <a16:creationId xmlns:a16="http://schemas.microsoft.com/office/drawing/2014/main" id="{0461C315-EF45-DF4C-E8F4-F49DF61D006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7" name="자유형: 도형 386">
                <a:extLst>
                  <a:ext uri="{FF2B5EF4-FFF2-40B4-BE49-F238E27FC236}">
                    <a16:creationId xmlns:a16="http://schemas.microsoft.com/office/drawing/2014/main" id="{A16C8E7B-27A1-EE10-7718-308FCB380510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8" name="자유형: 도형 387">
                <a:extLst>
                  <a:ext uri="{FF2B5EF4-FFF2-40B4-BE49-F238E27FC236}">
                    <a16:creationId xmlns:a16="http://schemas.microsoft.com/office/drawing/2014/main" id="{9FB79B2B-DD98-9794-951E-D0CE672B8580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9" name="자유형: 도형 388">
                <a:extLst>
                  <a:ext uri="{FF2B5EF4-FFF2-40B4-BE49-F238E27FC236}">
                    <a16:creationId xmlns:a16="http://schemas.microsoft.com/office/drawing/2014/main" id="{E1710F14-9EFB-C286-8E9B-933CE1C06600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0" name="자유형: 도형 389">
                <a:extLst>
                  <a:ext uri="{FF2B5EF4-FFF2-40B4-BE49-F238E27FC236}">
                    <a16:creationId xmlns:a16="http://schemas.microsoft.com/office/drawing/2014/main" id="{849BB3D1-2407-D7C8-DA47-89BE91A669E8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1" name="자유형: 도형 390">
                <a:extLst>
                  <a:ext uri="{FF2B5EF4-FFF2-40B4-BE49-F238E27FC236}">
                    <a16:creationId xmlns:a16="http://schemas.microsoft.com/office/drawing/2014/main" id="{F198E23C-72A3-07C9-8702-70A83BF0DE00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2" name="자유형: 도형 391">
                <a:extLst>
                  <a:ext uri="{FF2B5EF4-FFF2-40B4-BE49-F238E27FC236}">
                    <a16:creationId xmlns:a16="http://schemas.microsoft.com/office/drawing/2014/main" id="{CEE6C9B3-57AC-4C6D-AD6E-93BD1CAF95D0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3" name="자유형: 도형 392">
                <a:extLst>
                  <a:ext uri="{FF2B5EF4-FFF2-40B4-BE49-F238E27FC236}">
                    <a16:creationId xmlns:a16="http://schemas.microsoft.com/office/drawing/2014/main" id="{9138CFBF-6D48-9BE9-7FCC-C0B6C06405D9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4" name="자유형: 도형 393">
                <a:extLst>
                  <a:ext uri="{FF2B5EF4-FFF2-40B4-BE49-F238E27FC236}">
                    <a16:creationId xmlns:a16="http://schemas.microsoft.com/office/drawing/2014/main" id="{394B84DB-6E58-7024-F132-59370F9437E6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5" name="자유형: 도형 394">
                <a:extLst>
                  <a:ext uri="{FF2B5EF4-FFF2-40B4-BE49-F238E27FC236}">
                    <a16:creationId xmlns:a16="http://schemas.microsoft.com/office/drawing/2014/main" id="{3BA91B64-584A-5A16-6C97-238DEEC9B78E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3" name="그래픽 20" descr="휴대폰 및 계산기와 노트북">
              <a:extLst>
                <a:ext uri="{FF2B5EF4-FFF2-40B4-BE49-F238E27FC236}">
                  <a16:creationId xmlns:a16="http://schemas.microsoft.com/office/drawing/2014/main" id="{0948C7DB-216A-3AE5-EA10-2C2559A63CBD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374" name="자유형: 도형 373">
                <a:extLst>
                  <a:ext uri="{FF2B5EF4-FFF2-40B4-BE49-F238E27FC236}">
                    <a16:creationId xmlns:a16="http://schemas.microsoft.com/office/drawing/2014/main" id="{C6EEBB01-87FA-4153-35FD-654150267992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5" name="자유형: 도형 374">
                <a:extLst>
                  <a:ext uri="{FF2B5EF4-FFF2-40B4-BE49-F238E27FC236}">
                    <a16:creationId xmlns:a16="http://schemas.microsoft.com/office/drawing/2014/main" id="{70F6C322-E40B-8F49-C75E-06C4BC18DE6B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6" name="자유형: 도형 375">
                <a:extLst>
                  <a:ext uri="{FF2B5EF4-FFF2-40B4-BE49-F238E27FC236}">
                    <a16:creationId xmlns:a16="http://schemas.microsoft.com/office/drawing/2014/main" id="{8D67D8AA-57E2-36BD-757A-D2CA0A3B1F94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7" name="자유형: 도형 376">
                <a:extLst>
                  <a:ext uri="{FF2B5EF4-FFF2-40B4-BE49-F238E27FC236}">
                    <a16:creationId xmlns:a16="http://schemas.microsoft.com/office/drawing/2014/main" id="{5ED001AD-052B-AB8D-42DA-5EEAF82FFEA2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8" name="자유형: 도형 377">
                <a:extLst>
                  <a:ext uri="{FF2B5EF4-FFF2-40B4-BE49-F238E27FC236}">
                    <a16:creationId xmlns:a16="http://schemas.microsoft.com/office/drawing/2014/main" id="{55D52FF2-60DC-9596-4F01-C1AAB336C79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9" name="자유형: 도형 378">
                <a:extLst>
                  <a:ext uri="{FF2B5EF4-FFF2-40B4-BE49-F238E27FC236}">
                    <a16:creationId xmlns:a16="http://schemas.microsoft.com/office/drawing/2014/main" id="{BD315407-4175-5697-D9FA-C844B79C8564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0" name="자유형: 도형 379">
                <a:extLst>
                  <a:ext uri="{FF2B5EF4-FFF2-40B4-BE49-F238E27FC236}">
                    <a16:creationId xmlns:a16="http://schemas.microsoft.com/office/drawing/2014/main" id="{584C7DD0-F94E-0FE1-4E11-FDB9BE3D5F3E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1" name="자유형: 도형 380">
                <a:extLst>
                  <a:ext uri="{FF2B5EF4-FFF2-40B4-BE49-F238E27FC236}">
                    <a16:creationId xmlns:a16="http://schemas.microsoft.com/office/drawing/2014/main" id="{A1812F12-D114-6B09-76BF-A81134161027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2" name="자유형: 도형 381">
                <a:extLst>
                  <a:ext uri="{FF2B5EF4-FFF2-40B4-BE49-F238E27FC236}">
                    <a16:creationId xmlns:a16="http://schemas.microsoft.com/office/drawing/2014/main" id="{368BAA44-7037-1BAE-7951-3594485A754F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3" name="자유형: 도형 382">
                <a:extLst>
                  <a:ext uri="{FF2B5EF4-FFF2-40B4-BE49-F238E27FC236}">
                    <a16:creationId xmlns:a16="http://schemas.microsoft.com/office/drawing/2014/main" id="{AA186B2B-57DA-74BF-BCF6-09624828ED4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450" name="자유형: 도형 449">
            <a:extLst>
              <a:ext uri="{FF2B5EF4-FFF2-40B4-BE49-F238E27FC236}">
                <a16:creationId xmlns:a16="http://schemas.microsoft.com/office/drawing/2014/main" id="{D69C1802-0F7F-4E7C-5695-029FD5E1F2DF}"/>
              </a:ext>
            </a:extLst>
          </p:cNvPr>
          <p:cNvSpPr/>
          <p:nvPr/>
        </p:nvSpPr>
        <p:spPr>
          <a:xfrm rot="1123751">
            <a:off x="4412865" y="-6001513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51" name="자유형: 도형 450">
            <a:extLst>
              <a:ext uri="{FF2B5EF4-FFF2-40B4-BE49-F238E27FC236}">
                <a16:creationId xmlns:a16="http://schemas.microsoft.com/office/drawing/2014/main" id="{8CF8CC6F-0957-A435-99DD-BDDDBB0E4320}"/>
              </a:ext>
            </a:extLst>
          </p:cNvPr>
          <p:cNvSpPr/>
          <p:nvPr/>
        </p:nvSpPr>
        <p:spPr>
          <a:xfrm rot="1123751">
            <a:off x="4138820" y="-6158484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2" name="자유형: 도형 451">
            <a:extLst>
              <a:ext uri="{FF2B5EF4-FFF2-40B4-BE49-F238E27FC236}">
                <a16:creationId xmlns:a16="http://schemas.microsoft.com/office/drawing/2014/main" id="{CC5358C0-F3CF-5B76-C9F8-EED9551B0302}"/>
              </a:ext>
            </a:extLst>
          </p:cNvPr>
          <p:cNvSpPr/>
          <p:nvPr/>
        </p:nvSpPr>
        <p:spPr>
          <a:xfrm rot="1123751">
            <a:off x="5844866" y="-5687354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3" name="사다리꼴 452">
            <a:extLst>
              <a:ext uri="{FF2B5EF4-FFF2-40B4-BE49-F238E27FC236}">
                <a16:creationId xmlns:a16="http://schemas.microsoft.com/office/drawing/2014/main" id="{92087798-EA29-47FA-0E5B-A0635718F67D}"/>
              </a:ext>
            </a:extLst>
          </p:cNvPr>
          <p:cNvSpPr/>
          <p:nvPr/>
        </p:nvSpPr>
        <p:spPr>
          <a:xfrm rot="11923751">
            <a:off x="4291238" y="-5709253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4" name="타원 453">
            <a:extLst>
              <a:ext uri="{FF2B5EF4-FFF2-40B4-BE49-F238E27FC236}">
                <a16:creationId xmlns:a16="http://schemas.microsoft.com/office/drawing/2014/main" id="{B907DB63-0CEA-13FD-404E-B88E47D7E86A}"/>
              </a:ext>
            </a:extLst>
          </p:cNvPr>
          <p:cNvSpPr/>
          <p:nvPr/>
        </p:nvSpPr>
        <p:spPr>
          <a:xfrm>
            <a:off x="2934098" y="964162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455" name="그림 454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38FA61B-58EA-1FAE-7841-9EACEAA8748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1376704"/>
            <a:ext cx="3490913" cy="2376354"/>
          </a:xfrm>
          <a:prstGeom prst="rect">
            <a:avLst/>
          </a:prstGeom>
        </p:spPr>
      </p:pic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C77FCE1D-C2C9-F9D5-8A49-E5E402985833}"/>
              </a:ext>
            </a:extLst>
          </p:cNvPr>
          <p:cNvSpPr/>
          <p:nvPr/>
        </p:nvSpPr>
        <p:spPr>
          <a:xfrm>
            <a:off x="3568699" y="3923677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C6E5FF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</p:spTree>
    <p:extLst>
      <p:ext uri="{BB962C8B-B14F-4D97-AF65-F5344CB8AC3E}">
        <p14:creationId xmlns:p14="http://schemas.microsoft.com/office/powerpoint/2010/main" val="423758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 advTm="558">
        <p159:morph option="byObject"/>
      </p:transition>
    </mc:Choice>
    <mc:Fallback>
      <p:transition spd="slow" advTm="55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6546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958">
        <p159:morph option="byObject"/>
      </p:transition>
    </mc:Choice>
    <mc:Fallback>
      <p:transition spd="med" advTm="958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791739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658639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934989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C874BB5-5B0E-462B-948A-D6FD7BB2A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12511486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ABC6B7B-32EC-1A99-AD26-FA12705979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937410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10ABC63-ABFE-5B08-A5AD-A35387C708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13672798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C1D5DEA6-FBF2-5EB4-5311-9F0ABF5FB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16665694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7DF080B9-9038-EB6D-1E69-C2024C923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1733590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A04281C8-3A3F-2FDA-04AD-078B579DA9D9}"/>
              </a:ext>
            </a:extLst>
          </p:cNvPr>
          <p:cNvSpPr/>
          <p:nvPr/>
        </p:nvSpPr>
        <p:spPr>
          <a:xfrm>
            <a:off x="455459" y="1578087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C02A087-509B-8104-BA34-3D890F111F80}"/>
              </a:ext>
            </a:extLst>
          </p:cNvPr>
          <p:cNvSpPr/>
          <p:nvPr/>
        </p:nvSpPr>
        <p:spPr>
          <a:xfrm>
            <a:off x="2794417" y="13873430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88" name="사각형: 둥근 모서리 287">
            <a:extLst>
              <a:ext uri="{FF2B5EF4-FFF2-40B4-BE49-F238E27FC236}">
                <a16:creationId xmlns:a16="http://schemas.microsoft.com/office/drawing/2014/main" id="{9C9BAABC-B17A-9AEB-D177-B06CF2005283}"/>
              </a:ext>
            </a:extLst>
          </p:cNvPr>
          <p:cNvSpPr/>
          <p:nvPr/>
        </p:nvSpPr>
        <p:spPr>
          <a:xfrm>
            <a:off x="5138057" y="11441772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289" name="사각형: 둥근 모서리 288">
            <a:extLst>
              <a:ext uri="{FF2B5EF4-FFF2-40B4-BE49-F238E27FC236}">
                <a16:creationId xmlns:a16="http://schemas.microsoft.com/office/drawing/2014/main" id="{8CEC3A40-B147-E58F-2A92-A26D171073A4}"/>
              </a:ext>
            </a:extLst>
          </p:cNvPr>
          <p:cNvSpPr/>
          <p:nvPr/>
        </p:nvSpPr>
        <p:spPr>
          <a:xfrm>
            <a:off x="7481697" y="9712916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90" name="사각형: 둥근 모서리 289">
            <a:extLst>
              <a:ext uri="{FF2B5EF4-FFF2-40B4-BE49-F238E27FC236}">
                <a16:creationId xmlns:a16="http://schemas.microsoft.com/office/drawing/2014/main" id="{9768D803-D669-DDED-3141-B1841E41DDB7}"/>
              </a:ext>
            </a:extLst>
          </p:cNvPr>
          <p:cNvSpPr/>
          <p:nvPr/>
        </p:nvSpPr>
        <p:spPr>
          <a:xfrm>
            <a:off x="9820655" y="758628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291" name="직사각형 290">
            <a:extLst>
              <a:ext uri="{FF2B5EF4-FFF2-40B4-BE49-F238E27FC236}">
                <a16:creationId xmlns:a16="http://schemas.microsoft.com/office/drawing/2014/main" id="{0DC411D3-11F6-F43C-27B5-841A649F2FB7}"/>
              </a:ext>
            </a:extLst>
          </p:cNvPr>
          <p:cNvSpPr/>
          <p:nvPr/>
        </p:nvSpPr>
        <p:spPr>
          <a:xfrm>
            <a:off x="279402" y="1651687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292" name="직사각형 291">
            <a:extLst>
              <a:ext uri="{FF2B5EF4-FFF2-40B4-BE49-F238E27FC236}">
                <a16:creationId xmlns:a16="http://schemas.microsoft.com/office/drawing/2014/main" id="{B68D306B-CDA0-8ADE-FABE-AAA6FFCDC165}"/>
              </a:ext>
            </a:extLst>
          </p:cNvPr>
          <p:cNvSpPr/>
          <p:nvPr/>
        </p:nvSpPr>
        <p:spPr>
          <a:xfrm>
            <a:off x="2621640" y="14609426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6BCACA1E-8495-77AA-64CE-18344B9EF864}"/>
              </a:ext>
            </a:extLst>
          </p:cNvPr>
          <p:cNvSpPr/>
          <p:nvPr/>
        </p:nvSpPr>
        <p:spPr>
          <a:xfrm>
            <a:off x="4958722" y="12177768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4" name="직사각형 293">
            <a:extLst>
              <a:ext uri="{FF2B5EF4-FFF2-40B4-BE49-F238E27FC236}">
                <a16:creationId xmlns:a16="http://schemas.microsoft.com/office/drawing/2014/main" id="{BA1CDCF8-0500-089F-63B2-498067D80258}"/>
              </a:ext>
            </a:extLst>
          </p:cNvPr>
          <p:cNvSpPr/>
          <p:nvPr/>
        </p:nvSpPr>
        <p:spPr>
          <a:xfrm>
            <a:off x="7302362" y="10448912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295" name="직사각형 294">
            <a:extLst>
              <a:ext uri="{FF2B5EF4-FFF2-40B4-BE49-F238E27FC236}">
                <a16:creationId xmlns:a16="http://schemas.microsoft.com/office/drawing/2014/main" id="{7C54F843-C953-80ED-5147-7B157A1ED88E}"/>
              </a:ext>
            </a:extLst>
          </p:cNvPr>
          <p:cNvSpPr/>
          <p:nvPr/>
        </p:nvSpPr>
        <p:spPr>
          <a:xfrm>
            <a:off x="9641319" y="832228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439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Tm="522">
        <p159:morph option="byObject"/>
      </p:transition>
    </mc:Choice>
    <mc:Fallback>
      <p:transition spd="slow" advTm="522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364809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1432">
        <p159:morph option="byObject"/>
      </p:transition>
    </mc:Choice>
    <mc:Fallback>
      <p:transition spd="med" advTm="143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90925-7BE1-A6F0-A008-AD7D2BE7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아래는 자료 저장용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5FC583-7C62-58C8-1966-A71978A2F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여기부턴 아무것도 아니다</a:t>
            </a:r>
            <a:r>
              <a:rPr lang="en-US" altLang="ko-KR" dirty="0"/>
              <a:t>!!!!!!!!!!!!!!!!!!!</a:t>
            </a:r>
          </a:p>
          <a:p>
            <a:pPr marL="0" indent="0">
              <a:buNone/>
            </a:pPr>
            <a:r>
              <a:rPr lang="ko-KR" altLang="en-US" dirty="0"/>
              <a:t>지워야 한다 기현아</a:t>
            </a:r>
            <a:r>
              <a:rPr lang="en-US" altLang="ko-KR" dirty="0"/>
              <a:t>!!!!!!!!!!!!!!!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5191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1871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125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090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537029" y="1973943"/>
            <a:ext cx="10900229" cy="6052457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7785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8020606-8345-FF96-05FE-A0FE8B029B61}"/>
              </a:ext>
            </a:extLst>
          </p:cNvPr>
          <p:cNvSpPr/>
          <p:nvPr/>
        </p:nvSpPr>
        <p:spPr>
          <a:xfrm>
            <a:off x="4245832" y="137255"/>
            <a:ext cx="7815539" cy="6583571"/>
          </a:xfrm>
          <a:custGeom>
            <a:avLst/>
            <a:gdLst>
              <a:gd name="connsiteX0" fmla="*/ 2983430 w 7815539"/>
              <a:gd name="connsiteY0" fmla="*/ 0 h 6583571"/>
              <a:gd name="connsiteX1" fmla="*/ 7579047 w 7815539"/>
              <a:gd name="connsiteY1" fmla="*/ 0 h 6583571"/>
              <a:gd name="connsiteX2" fmla="*/ 7815539 w 7815539"/>
              <a:gd name="connsiteY2" fmla="*/ 231741 h 6583571"/>
              <a:gd name="connsiteX3" fmla="*/ 7815539 w 7815539"/>
              <a:gd name="connsiteY3" fmla="*/ 6351830 h 6583571"/>
              <a:gd name="connsiteX4" fmla="*/ 7579047 w 7815539"/>
              <a:gd name="connsiteY4" fmla="*/ 6583571 h 6583571"/>
              <a:gd name="connsiteX5" fmla="*/ 0 w 7815539"/>
              <a:gd name="connsiteY5" fmla="*/ 6583571 h 6583571"/>
              <a:gd name="connsiteX6" fmla="*/ 99202 w 7815539"/>
              <a:gd name="connsiteY6" fmla="*/ 6364661 h 6583571"/>
              <a:gd name="connsiteX7" fmla="*/ 7130488 w 7815539"/>
              <a:gd name="connsiteY7" fmla="*/ 6364661 h 6583571"/>
              <a:gd name="connsiteX8" fmla="*/ 7130488 w 7815539"/>
              <a:gd name="connsiteY8" fmla="*/ 218829 h 6583571"/>
              <a:gd name="connsiteX9" fmla="*/ 2884265 w 7815539"/>
              <a:gd name="connsiteY9" fmla="*/ 218829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15539" h="6583571">
                <a:moveTo>
                  <a:pt x="2983430" y="0"/>
                </a:moveTo>
                <a:lnTo>
                  <a:pt x="7579047" y="0"/>
                </a:lnTo>
                <a:cubicBezTo>
                  <a:pt x="7709658" y="0"/>
                  <a:pt x="7815539" y="103754"/>
                  <a:pt x="7815539" y="231741"/>
                </a:cubicBezTo>
                <a:lnTo>
                  <a:pt x="7815539" y="6351830"/>
                </a:lnTo>
                <a:cubicBezTo>
                  <a:pt x="7815539" y="6479817"/>
                  <a:pt x="7709658" y="6583571"/>
                  <a:pt x="7579047" y="6583571"/>
                </a:cubicBezTo>
                <a:lnTo>
                  <a:pt x="0" y="6583571"/>
                </a:lnTo>
                <a:lnTo>
                  <a:pt x="99202" y="6364661"/>
                </a:lnTo>
                <a:lnTo>
                  <a:pt x="7130488" y="6364661"/>
                </a:lnTo>
                <a:lnTo>
                  <a:pt x="7130488" y="218829"/>
                </a:lnTo>
                <a:lnTo>
                  <a:pt x="2884265" y="218829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856568" y="-1599077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B2938844-5AA5-7062-8CB7-F913CB91FA37}"/>
              </a:ext>
            </a:extLst>
          </p:cNvPr>
          <p:cNvSpPr/>
          <p:nvPr/>
        </p:nvSpPr>
        <p:spPr>
          <a:xfrm>
            <a:off x="130629" y="137255"/>
            <a:ext cx="7130488" cy="6583571"/>
          </a:xfrm>
          <a:custGeom>
            <a:avLst/>
            <a:gdLst>
              <a:gd name="connsiteX0" fmla="*/ 236491 w 7130488"/>
              <a:gd name="connsiteY0" fmla="*/ 0 h 6583571"/>
              <a:gd name="connsiteX1" fmla="*/ 7130488 w 7130488"/>
              <a:gd name="connsiteY1" fmla="*/ 0 h 6583571"/>
              <a:gd name="connsiteX2" fmla="*/ 7031323 w 7130488"/>
              <a:gd name="connsiteY2" fmla="*/ 218829 h 6583571"/>
              <a:gd name="connsiteX3" fmla="*/ 162264 w 7130488"/>
              <a:gd name="connsiteY3" fmla="*/ 218829 h 6583571"/>
              <a:gd name="connsiteX4" fmla="*/ 162264 w 7130488"/>
              <a:gd name="connsiteY4" fmla="*/ 6364661 h 6583571"/>
              <a:gd name="connsiteX5" fmla="*/ 4246259 w 7130488"/>
              <a:gd name="connsiteY5" fmla="*/ 6364661 h 6583571"/>
              <a:gd name="connsiteX6" fmla="*/ 4147057 w 7130488"/>
              <a:gd name="connsiteY6" fmla="*/ 6583571 h 6583571"/>
              <a:gd name="connsiteX7" fmla="*/ 236491 w 7130488"/>
              <a:gd name="connsiteY7" fmla="*/ 6583571 h 6583571"/>
              <a:gd name="connsiteX8" fmla="*/ 0 w 7130488"/>
              <a:gd name="connsiteY8" fmla="*/ 6351830 h 6583571"/>
              <a:gd name="connsiteX9" fmla="*/ 0 w 7130488"/>
              <a:gd name="connsiteY9" fmla="*/ 231741 h 6583571"/>
              <a:gd name="connsiteX10" fmla="*/ 236491 w 7130488"/>
              <a:gd name="connsiteY10" fmla="*/ 0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30488" h="6583571">
                <a:moveTo>
                  <a:pt x="236491" y="0"/>
                </a:moveTo>
                <a:lnTo>
                  <a:pt x="7130488" y="0"/>
                </a:lnTo>
                <a:lnTo>
                  <a:pt x="7031323" y="218829"/>
                </a:lnTo>
                <a:lnTo>
                  <a:pt x="162264" y="218829"/>
                </a:lnTo>
                <a:lnTo>
                  <a:pt x="162264" y="6364661"/>
                </a:lnTo>
                <a:lnTo>
                  <a:pt x="4246259" y="6364661"/>
                </a:lnTo>
                <a:lnTo>
                  <a:pt x="4147057" y="6583571"/>
                </a:lnTo>
                <a:lnTo>
                  <a:pt x="236491" y="6583571"/>
                </a:lnTo>
                <a:cubicBezTo>
                  <a:pt x="105881" y="6583571"/>
                  <a:pt x="0" y="6479817"/>
                  <a:pt x="0" y="6351830"/>
                </a:cubicBezTo>
                <a:lnTo>
                  <a:pt x="0" y="231741"/>
                </a:lnTo>
                <a:cubicBezTo>
                  <a:pt x="0" y="103754"/>
                  <a:pt x="105881" y="0"/>
                  <a:pt x="236491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9F5CB2C-EA67-6538-6F5A-D67B364EA16D}"/>
              </a:ext>
            </a:extLst>
          </p:cNvPr>
          <p:cNvSpPr/>
          <p:nvPr/>
        </p:nvSpPr>
        <p:spPr>
          <a:xfrm>
            <a:off x="11521621" y="3219903"/>
            <a:ext cx="418193" cy="4181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3782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5877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8FCD475D-05F0-46E6-6A4E-CC990702D62B}"/>
              </a:ext>
            </a:extLst>
          </p:cNvPr>
          <p:cNvSpPr/>
          <p:nvPr/>
        </p:nvSpPr>
        <p:spPr>
          <a:xfrm rot="20938260">
            <a:off x="2170161" y="308489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" name="그래픽 20" descr="휴대폰 및 계산기와 노트북">
            <a:extLst>
              <a:ext uri="{FF2B5EF4-FFF2-40B4-BE49-F238E27FC236}">
                <a16:creationId xmlns:a16="http://schemas.microsoft.com/office/drawing/2014/main" id="{CF8FBA95-B74E-BA16-26AD-F1F33BB7D908}"/>
              </a:ext>
            </a:extLst>
          </p:cNvPr>
          <p:cNvGrpSpPr/>
          <p:nvPr/>
        </p:nvGrpSpPr>
        <p:grpSpPr>
          <a:xfrm>
            <a:off x="3179043" y="3445841"/>
            <a:ext cx="2132799" cy="2875902"/>
            <a:chOff x="3512791" y="3518412"/>
            <a:chExt cx="2132799" cy="2875902"/>
          </a:xfrm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CCD5F4F-D643-1865-4EB0-35CE856E54FE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0A2B96C5-84A6-A360-40F8-CB6BF335F139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24B16B0-34E7-817D-BCB3-E7D25B1C4C4B}"/>
              </a:ext>
            </a:extLst>
          </p:cNvPr>
          <p:cNvSpPr/>
          <p:nvPr/>
        </p:nvSpPr>
        <p:spPr>
          <a:xfrm>
            <a:off x="8476611" y="3269068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7" name="그래픽 20" descr="휴대폰 및 계산기와 노트북">
            <a:extLst>
              <a:ext uri="{FF2B5EF4-FFF2-40B4-BE49-F238E27FC236}">
                <a16:creationId xmlns:a16="http://schemas.microsoft.com/office/drawing/2014/main" id="{B9F3174B-5F98-027C-993B-5B6CC8FD69A2}"/>
              </a:ext>
            </a:extLst>
          </p:cNvPr>
          <p:cNvGrpSpPr/>
          <p:nvPr/>
        </p:nvGrpSpPr>
        <p:grpSpPr>
          <a:xfrm rot="12911243">
            <a:off x="4063715" y="5783458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0620DC0-EC43-661B-AA97-BCD01A796949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0EC93423-5CFB-530F-C5CE-DAF0D3941BBB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8" name="그래픽 20" descr="휴대폰 및 계산기와 노트북">
            <a:extLst>
              <a:ext uri="{FF2B5EF4-FFF2-40B4-BE49-F238E27FC236}">
                <a16:creationId xmlns:a16="http://schemas.microsoft.com/office/drawing/2014/main" id="{71A6D706-7C83-92E8-38F4-4BDE108C8DCC}"/>
              </a:ext>
            </a:extLst>
          </p:cNvPr>
          <p:cNvGrpSpPr/>
          <p:nvPr/>
        </p:nvGrpSpPr>
        <p:grpSpPr>
          <a:xfrm>
            <a:off x="1600231" y="3287385"/>
            <a:ext cx="1074024" cy="2075880"/>
            <a:chOff x="2224783" y="3359957"/>
            <a:chExt cx="1074024" cy="2075880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6272B4D-5464-0830-4549-8C335C5C1CE6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20" name="그래픽 20" descr="휴대폰 및 계산기와 노트북">
              <a:extLst>
                <a:ext uri="{FF2B5EF4-FFF2-40B4-BE49-F238E27FC236}">
                  <a16:creationId xmlns:a16="http://schemas.microsoft.com/office/drawing/2014/main" id="{DE36FBD6-1A5F-B4F1-AD4E-C488E47803D0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23" name="그래픽 20" descr="휴대폰 및 계산기와 노트북">
                <a:extLst>
                  <a:ext uri="{FF2B5EF4-FFF2-40B4-BE49-F238E27FC236}">
                    <a16:creationId xmlns:a16="http://schemas.microsoft.com/office/drawing/2014/main" id="{4B883E89-1F42-E996-F30B-E568EB83526F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12B2243-3F28-4517-8187-F86E6161D806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431081F8-FABB-DAE9-759E-AD2F3AF84E43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6B57659-8F16-35D2-7A43-BD336C279388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F7F3B696-96C6-A8DC-A04A-612692DF2650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1B79B2E6-76E2-5764-F7C5-DFD2D53C4972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AEADD22F-9020-F70A-3988-428ED5745E17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93465763-9DDC-A268-C51E-C6BF36390662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" name="그래픽 20" descr="휴대폰 및 계산기와 노트북">
                <a:extLst>
                  <a:ext uri="{FF2B5EF4-FFF2-40B4-BE49-F238E27FC236}">
                    <a16:creationId xmlns:a16="http://schemas.microsoft.com/office/drawing/2014/main" id="{A0F9F5AB-314B-FDA0-B1C7-6549D5BDF3B5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D29D9B1B-D790-AAEA-D055-8374E8F3420E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8AD99B9A-A42C-A9F3-0BDE-2102AC722898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B8835A53-41FA-9727-2EB0-3594E5924F72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C3F97E9-37A1-2F6F-BE72-B2EBBC7CCACF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D7BF23FF-2C61-089F-B26D-6F67983B6870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" name="그래픽 20" descr="휴대폰 및 계산기와 노트북">
                <a:extLst>
                  <a:ext uri="{FF2B5EF4-FFF2-40B4-BE49-F238E27FC236}">
                    <a16:creationId xmlns:a16="http://schemas.microsoft.com/office/drawing/2014/main" id="{D8671BDA-52EF-41A4-4207-67F5CE7AE9C5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8" name="자유형: 도형 37">
                  <a:extLst>
                    <a:ext uri="{FF2B5EF4-FFF2-40B4-BE49-F238E27FC236}">
                      <a16:creationId xmlns:a16="http://schemas.microsoft.com/office/drawing/2014/main" id="{06247A2F-0070-E537-D490-69647A01F7A8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9" name="자유형: 도형 38">
                  <a:extLst>
                    <a:ext uri="{FF2B5EF4-FFF2-40B4-BE49-F238E27FC236}">
                      <a16:creationId xmlns:a16="http://schemas.microsoft.com/office/drawing/2014/main" id="{933D975E-6205-84F6-DB61-6254A18F78AE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0" name="자유형: 도형 39">
                  <a:extLst>
                    <a:ext uri="{FF2B5EF4-FFF2-40B4-BE49-F238E27FC236}">
                      <a16:creationId xmlns:a16="http://schemas.microsoft.com/office/drawing/2014/main" id="{021CD345-5888-B16B-E3E7-F206FE24606B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642164C0-6910-3BBA-47C5-96BA22D77DF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CD3B092F-60E1-BE6B-C8A5-C369690A5C37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6" name="그래픽 20" descr="휴대폰 및 계산기와 노트북">
                <a:extLst>
                  <a:ext uri="{FF2B5EF4-FFF2-40B4-BE49-F238E27FC236}">
                    <a16:creationId xmlns:a16="http://schemas.microsoft.com/office/drawing/2014/main" id="{1601E822-2AF6-C9AB-B891-C42F1333EE1F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7925F2AD-ABDB-6B93-73B5-9A03850AF7B6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" name="자유형: 도형 33">
                  <a:extLst>
                    <a:ext uri="{FF2B5EF4-FFF2-40B4-BE49-F238E27FC236}">
                      <a16:creationId xmlns:a16="http://schemas.microsoft.com/office/drawing/2014/main" id="{4BF5DD5F-3E33-71C0-0C1C-F110228B68F8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1BB053E-3CC7-26A0-A899-362433F8906B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049D937A-F35E-799F-DF05-2AD6D7F178EC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EA8251F0-4C06-849B-76F2-80A733749B5F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" name="그래픽 20" descr="휴대폰 및 계산기와 노트북">
                <a:extLst>
                  <a:ext uri="{FF2B5EF4-FFF2-40B4-BE49-F238E27FC236}">
                    <a16:creationId xmlns:a16="http://schemas.microsoft.com/office/drawing/2014/main" id="{4922E678-D52B-FB6A-D5E4-8899395BB33D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883B88A3-68B1-68B0-8D9D-708D01A4E134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1539134F-90BF-001A-44CD-3D60620E309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C0ECBB16-4AB4-86A1-A884-32624CB23384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504C5483-880B-519F-503C-F51F877B975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48D5394-6A5A-204E-AB3A-2DDA07A6CE1C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81F5577-F29B-24D8-69E0-754294959600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7EC8D71-6525-91B4-14AC-EC9624FFCEB5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55" name="그래픽 20" descr="휴대폰 및 계산기와 노트북">
            <a:extLst>
              <a:ext uri="{FF2B5EF4-FFF2-40B4-BE49-F238E27FC236}">
                <a16:creationId xmlns:a16="http://schemas.microsoft.com/office/drawing/2014/main" id="{6E2C7234-CC65-98C6-9F12-E1FD798452E7}"/>
              </a:ext>
            </a:extLst>
          </p:cNvPr>
          <p:cNvGrpSpPr/>
          <p:nvPr/>
        </p:nvGrpSpPr>
        <p:grpSpPr>
          <a:xfrm>
            <a:off x="8825532" y="4060424"/>
            <a:ext cx="1074033" cy="2085530"/>
            <a:chOff x="8172390" y="4132996"/>
            <a:chExt cx="1074033" cy="2085530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F001F194-A0AD-816D-4586-9ADFEB7A536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9378714A-FE25-37F9-368E-681E5535AD10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E42C7951-3D88-37C5-E7BB-342522D39FB5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39CC7030-4F3A-0DFF-6A8E-79A16EF145A7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312FF510-0076-868B-EEA5-EA72C80DA7FC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9D160191-25C3-2623-A80C-FC292528BEF3}"/>
              </a:ext>
            </a:extLst>
          </p:cNvPr>
          <p:cNvSpPr/>
          <p:nvPr/>
        </p:nvSpPr>
        <p:spPr>
          <a:xfrm>
            <a:off x="8476611" y="2940945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C82144C8-B80B-59E9-CDBA-971527D1FB91}"/>
              </a:ext>
            </a:extLst>
          </p:cNvPr>
          <p:cNvSpPr/>
          <p:nvPr/>
        </p:nvSpPr>
        <p:spPr>
          <a:xfrm>
            <a:off x="4412373" y="2468062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5590D85A-17FB-CF74-6DEF-4A20DFB28E39}"/>
              </a:ext>
            </a:extLst>
          </p:cNvPr>
          <p:cNvSpPr/>
          <p:nvPr/>
        </p:nvSpPr>
        <p:spPr>
          <a:xfrm>
            <a:off x="5020366" y="2429459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4" name="자유형: 도형 63">
            <a:extLst>
              <a:ext uri="{FF2B5EF4-FFF2-40B4-BE49-F238E27FC236}">
                <a16:creationId xmlns:a16="http://schemas.microsoft.com/office/drawing/2014/main" id="{3121F089-544F-D75B-C4CA-5BD8B48024E9}"/>
              </a:ext>
            </a:extLst>
          </p:cNvPr>
          <p:cNvSpPr/>
          <p:nvPr/>
        </p:nvSpPr>
        <p:spPr>
          <a:xfrm>
            <a:off x="5778928" y="4417499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5" name="자유형: 도형 64">
            <a:extLst>
              <a:ext uri="{FF2B5EF4-FFF2-40B4-BE49-F238E27FC236}">
                <a16:creationId xmlns:a16="http://schemas.microsoft.com/office/drawing/2014/main" id="{05FF9CFB-461F-62DE-43F0-37B3214F9836}"/>
              </a:ext>
            </a:extLst>
          </p:cNvPr>
          <p:cNvSpPr/>
          <p:nvPr/>
        </p:nvSpPr>
        <p:spPr>
          <a:xfrm>
            <a:off x="4616253" y="2685540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66" name="그래픽 20" descr="휴대폰 및 계산기와 노트북">
            <a:extLst>
              <a:ext uri="{FF2B5EF4-FFF2-40B4-BE49-F238E27FC236}">
                <a16:creationId xmlns:a16="http://schemas.microsoft.com/office/drawing/2014/main" id="{58D824FE-DE4E-48A7-FEC7-77E138283DB2}"/>
              </a:ext>
            </a:extLst>
          </p:cNvPr>
          <p:cNvGrpSpPr/>
          <p:nvPr/>
        </p:nvGrpSpPr>
        <p:grpSpPr>
          <a:xfrm>
            <a:off x="4700224" y="2759493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67" name="그래픽 20" descr="휴대폰 및 계산기와 노트북">
              <a:extLst>
                <a:ext uri="{FF2B5EF4-FFF2-40B4-BE49-F238E27FC236}">
                  <a16:creationId xmlns:a16="http://schemas.microsoft.com/office/drawing/2014/main" id="{A8379D1E-9A7B-C31B-4E38-F4153434D84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137" name="자유형: 도형 136">
                <a:extLst>
                  <a:ext uri="{FF2B5EF4-FFF2-40B4-BE49-F238E27FC236}">
                    <a16:creationId xmlns:a16="http://schemas.microsoft.com/office/drawing/2014/main" id="{C8D26531-E30F-113B-DFA1-CCDED7D813E7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8" name="자유형: 도형 137">
                <a:extLst>
                  <a:ext uri="{FF2B5EF4-FFF2-40B4-BE49-F238E27FC236}">
                    <a16:creationId xmlns:a16="http://schemas.microsoft.com/office/drawing/2014/main" id="{EA973F8D-2BC7-7EA4-E487-9221E0DD754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9" name="자유형: 도형 138">
                <a:extLst>
                  <a:ext uri="{FF2B5EF4-FFF2-40B4-BE49-F238E27FC236}">
                    <a16:creationId xmlns:a16="http://schemas.microsoft.com/office/drawing/2014/main" id="{AAF227E5-6CBD-FC99-9AC9-7D6DA6A3918B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A50E2529-E798-5CCF-40F3-9029EF942F31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4350C1B6-9922-1513-96B1-6BDA68FA9508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FD9B0551-D225-AC80-0B83-2C5384E7454D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685CBCFC-5A07-8A58-DFA3-9DEC5362D33C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4" name="자유형: 도형 143">
                <a:extLst>
                  <a:ext uri="{FF2B5EF4-FFF2-40B4-BE49-F238E27FC236}">
                    <a16:creationId xmlns:a16="http://schemas.microsoft.com/office/drawing/2014/main" id="{312149C1-06E7-C577-AED5-F92BF80190F6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5" name="자유형: 도형 144">
                <a:extLst>
                  <a:ext uri="{FF2B5EF4-FFF2-40B4-BE49-F238E27FC236}">
                    <a16:creationId xmlns:a16="http://schemas.microsoft.com/office/drawing/2014/main" id="{CF669249-A84D-DF78-0B03-E327DB35E476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6" name="자유형: 도형 145">
                <a:extLst>
                  <a:ext uri="{FF2B5EF4-FFF2-40B4-BE49-F238E27FC236}">
                    <a16:creationId xmlns:a16="http://schemas.microsoft.com/office/drawing/2014/main" id="{D0AD0E7D-98C9-0444-3406-4F33819DED59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7" name="자유형: 도형 146">
                <a:extLst>
                  <a:ext uri="{FF2B5EF4-FFF2-40B4-BE49-F238E27FC236}">
                    <a16:creationId xmlns:a16="http://schemas.microsoft.com/office/drawing/2014/main" id="{E502D6B9-6FEF-F021-F933-38D2FA1BFF1F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8" name="자유형: 도형 147">
                <a:extLst>
                  <a:ext uri="{FF2B5EF4-FFF2-40B4-BE49-F238E27FC236}">
                    <a16:creationId xmlns:a16="http://schemas.microsoft.com/office/drawing/2014/main" id="{7426BEF2-E66A-BD03-3179-B6CE7C96BA3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8" name="그래픽 20" descr="휴대폰 및 계산기와 노트북">
              <a:extLst>
                <a:ext uri="{FF2B5EF4-FFF2-40B4-BE49-F238E27FC236}">
                  <a16:creationId xmlns:a16="http://schemas.microsoft.com/office/drawing/2014/main" id="{9494476F-E836-2C3D-8554-453E64EC315C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34492DFB-D6E1-803C-CD60-71A3561DA572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743B9957-CB96-3821-7C24-9A7832C344F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21F66D6D-0E42-C071-F0FF-BD7C14E2758F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BD434ABC-E598-DD6B-F47F-21052C736647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D244171A-E966-F997-A797-357D29CDB0B3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FB5081CA-3D2A-F75D-63AF-CD15D1A7721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3D03C27E-3922-6A26-830E-353B53883BF8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0CA9BD1F-1215-CCAC-2A1F-F2D56CCEE7C1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1" name="자유형: 도형 130">
                <a:extLst>
                  <a:ext uri="{FF2B5EF4-FFF2-40B4-BE49-F238E27FC236}">
                    <a16:creationId xmlns:a16="http://schemas.microsoft.com/office/drawing/2014/main" id="{DA9286F9-9B20-35AF-F205-83544AE923A8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7D88967D-4BC9-9EE6-225B-39E61DD8E4E8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3" name="자유형: 도형 132">
                <a:extLst>
                  <a:ext uri="{FF2B5EF4-FFF2-40B4-BE49-F238E27FC236}">
                    <a16:creationId xmlns:a16="http://schemas.microsoft.com/office/drawing/2014/main" id="{FC52887C-21FE-2067-F3AD-B6A71064B638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4" name="자유형: 도형 133">
                <a:extLst>
                  <a:ext uri="{FF2B5EF4-FFF2-40B4-BE49-F238E27FC236}">
                    <a16:creationId xmlns:a16="http://schemas.microsoft.com/office/drawing/2014/main" id="{C5D4143A-DA21-B65A-4DF6-F74797C4B01B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5" name="자유형: 도형 134">
                <a:extLst>
                  <a:ext uri="{FF2B5EF4-FFF2-40B4-BE49-F238E27FC236}">
                    <a16:creationId xmlns:a16="http://schemas.microsoft.com/office/drawing/2014/main" id="{5E97DE19-2778-DDD7-3CF8-5E0883B819D6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0F545910-18A6-27D4-2A46-7AAC426F1619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9" name="그래픽 20" descr="휴대폰 및 계산기와 노트북">
              <a:extLst>
                <a:ext uri="{FF2B5EF4-FFF2-40B4-BE49-F238E27FC236}">
                  <a16:creationId xmlns:a16="http://schemas.microsoft.com/office/drawing/2014/main" id="{60F541E5-8AAF-09ED-0C70-AC79150C3B31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38853A01-A751-DC25-3E59-CDAEC2AAD47F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AA55BD0D-2209-B43E-3EA8-677665EA1863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AF3CE275-7124-23F4-9D51-6A14C8A0E268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8C9345F5-8B68-986A-03FD-9C211B8260D0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9C1B42F6-8B04-34D7-E819-896064E7F46B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9746023C-DD68-34B7-BD9E-91A2D688968B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533522ED-98B0-BACE-9C7E-F322B2DC5EB6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8F9BD8A3-99E2-AECD-2A21-4FB40728AD10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483C0910-205B-40CB-BD25-553620EE8857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D1856FB5-3C85-5CF4-A315-95E2F957A028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F9D607F5-66B4-7372-49A6-21E5A59B954F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F68703F5-B5DC-76CF-F088-F90016705A7A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6B4EE796-8893-C6C2-44C7-64D96C3AA415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E3B782CC-7312-5C33-ED0B-D9429482CB40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0" name="그래픽 20" descr="휴대폰 및 계산기와 노트북">
              <a:extLst>
                <a:ext uri="{FF2B5EF4-FFF2-40B4-BE49-F238E27FC236}">
                  <a16:creationId xmlns:a16="http://schemas.microsoft.com/office/drawing/2014/main" id="{46245E84-354A-EAE4-BB4F-4FD97BB98CAF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B42A8C9A-95A8-CAD1-9931-F290B46A0996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EED3A27B-EF38-833B-96ED-2EB581FE11F5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8DDFB39B-DA4C-939D-640A-FAD6927F75F4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4422FB30-1F66-8A1B-27F2-DA8FAA3BF0F2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B3977BDB-CBC0-AA7F-53B8-834A494A1702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35E1FC8F-6AED-3DC3-5A13-930BCE59FC2E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8A0C4618-9B4C-FAE1-3EAC-4684E55825D3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14DE2F42-CE8F-7AB3-F4B2-AD64E419CAA2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3" name="자유형: 도형 102">
                <a:extLst>
                  <a:ext uri="{FF2B5EF4-FFF2-40B4-BE49-F238E27FC236}">
                    <a16:creationId xmlns:a16="http://schemas.microsoft.com/office/drawing/2014/main" id="{E49B1546-3B07-ACC8-2F47-2F88ECED1B8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3D695515-C47D-D7D9-1118-A886A4975079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FFBF5F2F-344C-0116-6ACF-FC7C91C649A0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445E0777-EBED-3508-65F2-506FA021B667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0E1E8B4D-0DA2-EB4C-DB8A-6620BF6781DE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EA13327B-0986-C38B-C0ED-7213ECBE2631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1" name="그래픽 20" descr="휴대폰 및 계산기와 노트북">
              <a:extLst>
                <a:ext uri="{FF2B5EF4-FFF2-40B4-BE49-F238E27FC236}">
                  <a16:creationId xmlns:a16="http://schemas.microsoft.com/office/drawing/2014/main" id="{58CACFFF-40D1-60C4-F3CD-4CD47EEFC91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83" name="자유형: 도형 82">
                <a:extLst>
                  <a:ext uri="{FF2B5EF4-FFF2-40B4-BE49-F238E27FC236}">
                    <a16:creationId xmlns:a16="http://schemas.microsoft.com/office/drawing/2014/main" id="{D254F4C2-1A07-DFB6-EB0F-D6C90ECE9201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E037508F-C9B0-3DB3-E365-35E55E12E056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84D87CA4-3D67-B27F-4A3E-EB2056AC469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6" name="자유형: 도형 85">
                <a:extLst>
                  <a:ext uri="{FF2B5EF4-FFF2-40B4-BE49-F238E27FC236}">
                    <a16:creationId xmlns:a16="http://schemas.microsoft.com/office/drawing/2014/main" id="{A54CA02A-3459-BB37-DC13-86CF0044F5E9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6A4FD373-1590-6CE7-33C1-DB01374B08B2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4B574F80-D2DD-09C3-789B-9E47304E7EDD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DBF1A16E-6FEF-2766-1374-E68681D6C7E2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0" name="자유형: 도형 89">
                <a:extLst>
                  <a:ext uri="{FF2B5EF4-FFF2-40B4-BE49-F238E27FC236}">
                    <a16:creationId xmlns:a16="http://schemas.microsoft.com/office/drawing/2014/main" id="{7E6D5EE5-062E-BBC3-3F48-E118F49C606C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8CB50722-7F29-1D8C-E2E7-1BBDE3981102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8E803301-EEA8-BE7A-102F-414FEF1A436D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922BBE55-2584-1DDE-85FF-31FAB9B6500A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C9576F21-31BE-04F1-03D1-2DD13DD017E8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2" name="그래픽 20" descr="휴대폰 및 계산기와 노트북">
              <a:extLst>
                <a:ext uri="{FF2B5EF4-FFF2-40B4-BE49-F238E27FC236}">
                  <a16:creationId xmlns:a16="http://schemas.microsoft.com/office/drawing/2014/main" id="{68658888-0860-1F3B-C971-045AE52AD6CF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F0171C10-4BE9-664E-1044-FEE92A011B21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4" name="자유형: 도형 73">
                <a:extLst>
                  <a:ext uri="{FF2B5EF4-FFF2-40B4-BE49-F238E27FC236}">
                    <a16:creationId xmlns:a16="http://schemas.microsoft.com/office/drawing/2014/main" id="{F384F70F-FCFC-CD02-1A70-66DC01B172E8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0B9F3C45-99DE-686C-426C-C68202362826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8C82FD34-7E8C-7FCE-BF12-19F5DA64F779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830D0BCE-E919-E60C-FD49-002DA24E8FE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9A97543A-A36E-B3A3-4D59-6F731CCFC1BE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F9071CF0-BE2F-A00D-C6C0-A025E5AE74AA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DF9E31E6-B5CA-3DFF-E72A-2AEA77EB4ABB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1" name="자유형: 도형 80">
                <a:extLst>
                  <a:ext uri="{FF2B5EF4-FFF2-40B4-BE49-F238E27FC236}">
                    <a16:creationId xmlns:a16="http://schemas.microsoft.com/office/drawing/2014/main" id="{59E42665-1522-EC4A-1552-D77F0959488A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C7933514-59BE-5BED-C6EE-0EF704A8621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49" name="자유형: 도형 148">
            <a:extLst>
              <a:ext uri="{FF2B5EF4-FFF2-40B4-BE49-F238E27FC236}">
                <a16:creationId xmlns:a16="http://schemas.microsoft.com/office/drawing/2014/main" id="{534DCE9C-ADAB-C5AA-D957-9FD318FF9F95}"/>
              </a:ext>
            </a:extLst>
          </p:cNvPr>
          <p:cNvSpPr/>
          <p:nvPr/>
        </p:nvSpPr>
        <p:spPr>
          <a:xfrm>
            <a:off x="4033101" y="463934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50" name="자유형: 도형 149">
            <a:extLst>
              <a:ext uri="{FF2B5EF4-FFF2-40B4-BE49-F238E27FC236}">
                <a16:creationId xmlns:a16="http://schemas.microsoft.com/office/drawing/2014/main" id="{62474AC8-968C-3199-3FA3-451B5BFED72D}"/>
              </a:ext>
            </a:extLst>
          </p:cNvPr>
          <p:cNvSpPr/>
          <p:nvPr/>
        </p:nvSpPr>
        <p:spPr>
          <a:xfrm>
            <a:off x="4030788" y="541555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1" name="자유형: 도형 150">
            <a:extLst>
              <a:ext uri="{FF2B5EF4-FFF2-40B4-BE49-F238E27FC236}">
                <a16:creationId xmlns:a16="http://schemas.microsoft.com/office/drawing/2014/main" id="{1E6A30F9-6385-347A-E8AF-63F206E38D77}"/>
              </a:ext>
            </a:extLst>
          </p:cNvPr>
          <p:cNvSpPr/>
          <p:nvPr/>
        </p:nvSpPr>
        <p:spPr>
          <a:xfrm>
            <a:off x="5814530" y="541555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2" name="사다리꼴 151">
            <a:extLst>
              <a:ext uri="{FF2B5EF4-FFF2-40B4-BE49-F238E27FC236}">
                <a16:creationId xmlns:a16="http://schemas.microsoft.com/office/drawing/2014/main" id="{87199D5A-8569-E20A-3CE5-5AD8E24F7F81}"/>
              </a:ext>
            </a:extLst>
          </p:cNvPr>
          <p:cNvSpPr/>
          <p:nvPr/>
        </p:nvSpPr>
        <p:spPr>
          <a:xfrm rot="10800000">
            <a:off x="4232689" y="810958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6C549AD9-2FCB-CB4D-4208-BF4A3ECCE653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CE6432-CE99-5D12-285E-3D6CB628D38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FF9F7F2-9FF9-AAC3-B4FF-B5D3CA382BFB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3CFF891-491A-D0CD-1A17-1080BD5761FA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83BBF32-D6AF-B83D-C3E8-D763FA859222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5AEFBDC-43A7-D651-6A26-D01EBAE33D3D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3563411C-BD8C-05B4-D350-79D2999D5C16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798148CC-8F88-681D-0208-7DCB59B5337F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87AEB2F0-5A3A-5AD4-A666-12F7DDCC2EE1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1651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602">
        <p159:morph option="byObject"/>
      </p:transition>
    </mc:Choice>
    <mc:Fallback>
      <p:transition spd="med" advTm="602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91D744A-120B-807C-C7AA-F7487C88C766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C323CA0-47C4-9057-0CFA-AA651E3A6AE6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0F08979-B9BD-4A0B-1C95-E3D442CB8E8D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2C1EBEC-B5A0-A321-C12B-088F4AE1BC03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9E065B-6441-0760-56B8-82F212BF3D5C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52C37E1-D2CA-7DEF-4DAE-0ABA53D4D66A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CF22C4B-5A8E-1018-2CBA-225B15A7D2FC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18AD32-29D6-C0FD-F047-612B549E87B1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CFF1595-A0A0-242B-30E2-D5F546CA9D9C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사각형: 둥근 모서리 3085">
            <a:extLst>
              <a:ext uri="{FF2B5EF4-FFF2-40B4-BE49-F238E27FC236}">
                <a16:creationId xmlns:a16="http://schemas.microsoft.com/office/drawing/2014/main" id="{525C1DCE-D108-AD03-EF1E-7D38595C1A2E}"/>
              </a:ext>
            </a:extLst>
          </p:cNvPr>
          <p:cNvSpPr/>
          <p:nvPr/>
        </p:nvSpPr>
        <p:spPr>
          <a:xfrm>
            <a:off x="198023" y="7565249"/>
            <a:ext cx="9942540" cy="3055988"/>
          </a:xfrm>
          <a:custGeom>
            <a:avLst/>
            <a:gdLst>
              <a:gd name="connsiteX0" fmla="*/ 0 w 9474199"/>
              <a:gd name="connsiteY0" fmla="*/ 202170 h 2127436"/>
              <a:gd name="connsiteX1" fmla="*/ 202170 w 9474199"/>
              <a:gd name="connsiteY1" fmla="*/ 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0 w 9474199"/>
              <a:gd name="connsiteY0" fmla="*/ 2021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165100 w 9474199"/>
              <a:gd name="connsiteY0" fmla="*/ 6339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65100 w 9474199"/>
              <a:gd name="connsiteY8" fmla="*/ 633970 h 2127436"/>
              <a:gd name="connsiteX0" fmla="*/ 111760 w 9474199"/>
              <a:gd name="connsiteY0" fmla="*/ 9921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9921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5255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221445 w 9474199"/>
              <a:gd name="connsiteY0" fmla="*/ 162703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221445 w 9474199"/>
              <a:gd name="connsiteY8" fmla="*/ 1627034 h 2127436"/>
              <a:gd name="connsiteX0" fmla="*/ 111761 w 9474199"/>
              <a:gd name="connsiteY0" fmla="*/ 188084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1 w 9474199"/>
              <a:gd name="connsiteY8" fmla="*/ 1880844 h 2127436"/>
              <a:gd name="connsiteX0" fmla="*/ 43209 w 9405647"/>
              <a:gd name="connsiteY0" fmla="*/ 1880844 h 2127734"/>
              <a:gd name="connsiteX1" fmla="*/ 841650 w 9405647"/>
              <a:gd name="connsiteY1" fmla="*/ 12700 h 2127734"/>
              <a:gd name="connsiteX2" fmla="*/ 8513143 w 9405647"/>
              <a:gd name="connsiteY2" fmla="*/ 0 h 2127734"/>
              <a:gd name="connsiteX3" fmla="*/ 9286267 w 9405647"/>
              <a:gd name="connsiteY3" fmla="*/ 1690610 h 2127734"/>
              <a:gd name="connsiteX4" fmla="*/ 9405647 w 9405647"/>
              <a:gd name="connsiteY4" fmla="*/ 1925266 h 2127734"/>
              <a:gd name="connsiteX5" fmla="*/ 9203477 w 9405647"/>
              <a:gd name="connsiteY5" fmla="*/ 2127436 h 2127734"/>
              <a:gd name="connsiteX6" fmla="*/ 133618 w 9405647"/>
              <a:gd name="connsiteY6" fmla="*/ 2127436 h 2127734"/>
              <a:gd name="connsiteX7" fmla="*/ 0 w 9405647"/>
              <a:gd name="connsiteY7" fmla="*/ 2026790 h 2127734"/>
              <a:gd name="connsiteX8" fmla="*/ 43209 w 9405647"/>
              <a:gd name="connsiteY8" fmla="*/ 1880844 h 2127734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203477 w 9405647"/>
              <a:gd name="connsiteY5" fmla="*/ 2127436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162346 w 9405647"/>
              <a:gd name="connsiteY5" fmla="*/ 2137588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690610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731219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91936"/>
              <a:gd name="connsiteY0" fmla="*/ 1880844 h 2137588"/>
              <a:gd name="connsiteX1" fmla="*/ 841650 w 9391936"/>
              <a:gd name="connsiteY1" fmla="*/ 12700 h 2137588"/>
              <a:gd name="connsiteX2" fmla="*/ 8513143 w 9391936"/>
              <a:gd name="connsiteY2" fmla="*/ 0 h 2137588"/>
              <a:gd name="connsiteX3" fmla="*/ 9286267 w 9391936"/>
              <a:gd name="connsiteY3" fmla="*/ 1731219 h 2137588"/>
              <a:gd name="connsiteX4" fmla="*/ 9391936 w 9391936"/>
              <a:gd name="connsiteY4" fmla="*/ 1955724 h 2137588"/>
              <a:gd name="connsiteX5" fmla="*/ 9162346 w 9391936"/>
              <a:gd name="connsiteY5" fmla="*/ 2137588 h 2137588"/>
              <a:gd name="connsiteX6" fmla="*/ 270723 w 9391936"/>
              <a:gd name="connsiteY6" fmla="*/ 2137588 h 2137588"/>
              <a:gd name="connsiteX7" fmla="*/ 0 w 9391936"/>
              <a:gd name="connsiteY7" fmla="*/ 2026790 h 2137588"/>
              <a:gd name="connsiteX8" fmla="*/ 43209 w 9391936"/>
              <a:gd name="connsiteY8" fmla="*/ 1880844 h 213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91936" h="2137588">
                <a:moveTo>
                  <a:pt x="43209" y="1880844"/>
                </a:moveTo>
                <a:cubicBezTo>
                  <a:pt x="43209" y="1769189"/>
                  <a:pt x="729995" y="12700"/>
                  <a:pt x="841650" y="12700"/>
                </a:cubicBezTo>
                <a:lnTo>
                  <a:pt x="8513143" y="0"/>
                </a:lnTo>
                <a:cubicBezTo>
                  <a:pt x="8624798" y="0"/>
                  <a:pt x="9286267" y="1619564"/>
                  <a:pt x="9286267" y="1731219"/>
                </a:cubicBezTo>
                <a:lnTo>
                  <a:pt x="9391936" y="1955724"/>
                </a:lnTo>
                <a:cubicBezTo>
                  <a:pt x="9391936" y="2067379"/>
                  <a:pt x="9274001" y="2137588"/>
                  <a:pt x="9162346" y="2137588"/>
                </a:cubicBezTo>
                <a:lnTo>
                  <a:pt x="270723" y="2137588"/>
                </a:lnTo>
                <a:cubicBezTo>
                  <a:pt x="159068" y="2137588"/>
                  <a:pt x="0" y="2138445"/>
                  <a:pt x="0" y="2026790"/>
                </a:cubicBezTo>
                <a:lnTo>
                  <a:pt x="43209" y="1880844"/>
                </a:lnTo>
                <a:close/>
              </a:path>
            </a:pathLst>
          </a:custGeom>
          <a:solidFill>
            <a:srgbClr val="73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 descr="컴퓨터, 키보드, 전자기기, 실내이(가) 표시된 사진&#10;&#10;자동 생성된 설명">
            <a:extLst>
              <a:ext uri="{FF2B5EF4-FFF2-40B4-BE49-F238E27FC236}">
                <a16:creationId xmlns:a16="http://schemas.microsoft.com/office/drawing/2014/main" id="{81F9FB9D-BA2E-3868-6F8B-7AEA27B8A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89" y="7058226"/>
            <a:ext cx="8641782" cy="363022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14802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1DAFECC-F054-A012-6AC9-04C7951F491B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6BD5DC9-D502-250E-96D3-E30080F53ADB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9F9AA3C-F194-2C07-DF51-F6E35A204992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02E4ADA-87C4-919B-C928-979CE5A5EAFE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B9D4602-B498-8F77-58F6-D5EC843BDBD0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F3733ED-6B98-60FF-84BC-2614D7CF9CA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92666F1-8C1E-04ED-6CFD-936C29603B6B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01A3830-513E-CA6E-455D-964E3B0591AD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6FBB84A-BF75-A82C-DABA-B7E196A21142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524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2500086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20" name="직사각형 319">
            <a:extLst>
              <a:ext uri="{FF2B5EF4-FFF2-40B4-BE49-F238E27FC236}">
                <a16:creationId xmlns:a16="http://schemas.microsoft.com/office/drawing/2014/main" id="{D452119C-E9F5-0B79-65C2-CCD70B26266D}"/>
              </a:ext>
            </a:extLst>
          </p:cNvPr>
          <p:cNvSpPr/>
          <p:nvPr/>
        </p:nvSpPr>
        <p:spPr>
          <a:xfrm>
            <a:off x="3439886" y="1266372"/>
            <a:ext cx="5312218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6108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1948543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66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8729253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05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845">
        <p:fade/>
      </p:transition>
    </mc:Choice>
    <mc:Fallback>
      <p:transition spd="med" advTm="84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9854468" y="-120651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6577287" y="3017567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2322955" y="3748663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59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med" advTm="610">
        <p159:morph option="byObject"/>
      </p:transition>
    </mc:Choice>
    <mc:Fallback>
      <p:transition spd="med" advTm="61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362200"/>
            <a:ext cx="2133600" cy="21336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231BD3-D0D3-40BD-93B9-7E9D6678C7C5}"/>
              </a:ext>
            </a:extLst>
          </p:cNvPr>
          <p:cNvSpPr/>
          <p:nvPr/>
        </p:nvSpPr>
        <p:spPr>
          <a:xfrm>
            <a:off x="4343400" y="428625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>
                    <a:alpha val="0"/>
                  </a:srgbClr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43707-A93C-800B-0E1F-3ADB6E4AD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8415F3C-25BA-0B68-DA42-70363CF468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8CFEB9-D026-BD92-90E9-975A4AB94A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42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spd="slow" advTm="560">
        <p159:morph option="byObject"/>
      </p:transition>
    </mc:Choice>
    <mc:Fallback>
      <p:transition spd="slow" advTm="56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래픽 14" descr="알람 시계 단색으로 채워진">
            <a:extLst>
              <a:ext uri="{FF2B5EF4-FFF2-40B4-BE49-F238E27FC236}">
                <a16:creationId xmlns:a16="http://schemas.microsoft.com/office/drawing/2014/main" id="{CEA1B1F6-91FD-1E2C-B294-66D306C48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000250"/>
            <a:ext cx="2133600" cy="21336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BCD63A-62BE-ECE2-744A-71573F0F91C2}"/>
              </a:ext>
            </a:extLst>
          </p:cNvPr>
          <p:cNvSpPr/>
          <p:nvPr/>
        </p:nvSpPr>
        <p:spPr>
          <a:xfrm>
            <a:off x="43434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631A86-CD4A-5FE6-BF2E-A054AEB832B2}"/>
              </a:ext>
            </a:extLst>
          </p:cNvPr>
          <p:cNvSpPr/>
          <p:nvPr/>
        </p:nvSpPr>
        <p:spPr>
          <a:xfrm>
            <a:off x="12133651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  <p:pic>
        <p:nvPicPr>
          <p:cNvPr id="17" name="그래픽 16" descr="남성 프로그래머 단색으로 채워진">
            <a:extLst>
              <a:ext uri="{FF2B5EF4-FFF2-40B4-BE49-F238E27FC236}">
                <a16:creationId xmlns:a16="http://schemas.microsoft.com/office/drawing/2014/main" id="{77ED6F4D-6BCC-949F-B9DB-82B5C3292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18851" y="200025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80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Tm="471">
        <p159:morph option="byObject"/>
      </p:transition>
    </mc:Choice>
    <mc:Fallback>
      <p:transition spd="med" advTm="47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23500" y="2000250"/>
            <a:ext cx="2133600" cy="21336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FFE1A6-2683-9C91-F749-8AEF8A5D0119}"/>
              </a:ext>
            </a:extLst>
          </p:cNvPr>
          <p:cNvSpPr/>
          <p:nvPr/>
        </p:nvSpPr>
        <p:spPr>
          <a:xfrm>
            <a:off x="1638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3" name="그래픽 12" descr="남성 프로그래머 단색으로 채워진">
            <a:extLst>
              <a:ext uri="{FF2B5EF4-FFF2-40B4-BE49-F238E27FC236}">
                <a16:creationId xmlns:a16="http://schemas.microsoft.com/office/drawing/2014/main" id="{464623F3-F680-7DC1-28A0-1B5A74F89C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1500" y="2000250"/>
            <a:ext cx="2133600" cy="2133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1DA7EF-3614-6186-E7DF-C6C3C4EC4C48}"/>
              </a:ext>
            </a:extLst>
          </p:cNvPr>
          <p:cNvSpPr/>
          <p:nvPr/>
        </p:nvSpPr>
        <p:spPr>
          <a:xfrm>
            <a:off x="7086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</p:spTree>
    <p:extLst>
      <p:ext uri="{BB962C8B-B14F-4D97-AF65-F5344CB8AC3E}">
        <p14:creationId xmlns:p14="http://schemas.microsoft.com/office/powerpoint/2010/main" val="974654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advTm="733">
        <p159:morph option="byObject"/>
      </p:transition>
    </mc:Choice>
    <mc:Fallback>
      <p:transition advTm="733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12563214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483">
        <p159:morph option="byObject"/>
      </p:transition>
    </mc:Choice>
    <mc:Fallback>
      <p:transition spd="slow" advTm="483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1449</Words>
  <Application>Microsoft Office PowerPoint</Application>
  <PresentationFormat>와이드스크린</PresentationFormat>
  <Paragraphs>306</Paragraphs>
  <Slides>33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5" baseType="lpstr">
      <vt:lpstr>SB 어그로 Medium</vt:lpstr>
      <vt:lpstr>넥슨 풋볼고딕 B</vt:lpstr>
      <vt:lpstr>넥슨 풋볼고딕 L</vt:lpstr>
      <vt:lpstr>Arial</vt:lpstr>
      <vt:lpstr>Krona One</vt:lpstr>
      <vt:lpstr>맑은 고딕</vt:lpstr>
      <vt:lpstr>서울남산 장체 B</vt:lpstr>
      <vt:lpstr>카페24 고운밤</vt:lpstr>
      <vt:lpstr>카페24 단정해</vt:lpstr>
      <vt:lpstr>카페24 당당해</vt:lpstr>
      <vt:lpstr>카페24 아네모네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아래는 자료 저장용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한기현</dc:creator>
  <cp:lastModifiedBy>한기현</cp:lastModifiedBy>
  <cp:revision>5</cp:revision>
  <dcterms:created xsi:type="dcterms:W3CDTF">2023-02-15T12:26:46Z</dcterms:created>
  <dcterms:modified xsi:type="dcterms:W3CDTF">2023-02-15T18:28:34Z</dcterms:modified>
</cp:coreProperties>
</file>

<file path=docProps/thumbnail.jpeg>
</file>